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1" r:id="rId1"/>
    <p:sldMasterId id="2147483671" r:id="rId2"/>
  </p:sldMasterIdLst>
  <p:notesMasterIdLst>
    <p:notesMasterId r:id="rId18"/>
  </p:notesMasterIdLst>
  <p:handoutMasterIdLst>
    <p:handoutMasterId r:id="rId19"/>
  </p:handoutMasterIdLst>
  <p:sldIdLst>
    <p:sldId id="292" r:id="rId3"/>
    <p:sldId id="358" r:id="rId4"/>
    <p:sldId id="415" r:id="rId5"/>
    <p:sldId id="370" r:id="rId6"/>
    <p:sldId id="418" r:id="rId7"/>
    <p:sldId id="419" r:id="rId8"/>
    <p:sldId id="417" r:id="rId9"/>
    <p:sldId id="412" r:id="rId10"/>
    <p:sldId id="420" r:id="rId11"/>
    <p:sldId id="421" r:id="rId12"/>
    <p:sldId id="422" r:id="rId13"/>
    <p:sldId id="425" r:id="rId14"/>
    <p:sldId id="423" r:id="rId15"/>
    <p:sldId id="424" r:id="rId16"/>
    <p:sldId id="426" r:id="rId17"/>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FF00"/>
    <a:srgbClr val="000000"/>
    <a:srgbClr val="006400"/>
    <a:srgbClr val="CCFF33"/>
    <a:srgbClr val="0033CC"/>
    <a:srgbClr val="FFFF00"/>
    <a:srgbClr val="FF3300"/>
    <a:srgbClr val="FF0000"/>
    <a:srgbClr val="33CC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varScale="1">
        <p:scale>
          <a:sx n="110" d="100"/>
          <a:sy n="110" d="100"/>
        </p:scale>
        <p:origin x="-59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99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ＭＳ Ｐゴシック" pitchFamily="34" charset="-128"/>
                <a:cs typeface="+mn-cs"/>
              </a:defRPr>
            </a:lvl1pPr>
          </a:lstStyle>
          <a:p>
            <a:pPr>
              <a:defRPr/>
            </a:pPr>
            <a:fld id="{0DD5C84E-F870-4910-A612-1E331DF68766}" type="datetime1">
              <a:rPr lang="en-US"/>
              <a:pPr>
                <a:defRPr/>
              </a:pPr>
              <a:t>1/17/2011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pitchFamily="34" charset="-128"/>
                <a:cs typeface="+mn-cs"/>
              </a:defRPr>
            </a:lvl1pPr>
          </a:lstStyle>
          <a:p>
            <a:pPr>
              <a:defRPr/>
            </a:pPr>
            <a:fld id="{19EB7F75-5BF2-4B78-93E7-BAB4CD953599}"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ＭＳ Ｐゴシック" pitchFamily="34" charset="-128"/>
                <a:cs typeface="+mn-cs"/>
              </a:defRPr>
            </a:lvl1pPr>
          </a:lstStyle>
          <a:p>
            <a:pPr>
              <a:defRPr/>
            </a:pPr>
            <a:fld id="{11165566-B41E-4E89-87EC-8E2259CB8FAA}" type="datetime1">
              <a:rPr lang="en-US"/>
              <a:pPr>
                <a:defRPr/>
              </a:pPr>
              <a:t>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pitchFamily="34" charset="-128"/>
                <a:cs typeface="+mn-cs"/>
              </a:defRPr>
            </a:lvl1pPr>
          </a:lstStyle>
          <a:p>
            <a:pPr>
              <a:defRPr/>
            </a:pPr>
            <a:fld id="{DAB7C97D-E764-4A08-A068-E539530EFDA9}"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i-FI"/>
          </a:p>
        </p:txBody>
      </p:sp>
      <p:sp>
        <p:nvSpPr>
          <p:cNvPr id="4" name="Slide Number Placeholder 3"/>
          <p:cNvSpPr>
            <a:spLocks noGrp="1"/>
          </p:cNvSpPr>
          <p:nvPr>
            <p:ph type="sldNum" sz="quarter" idx="10"/>
          </p:nvPr>
        </p:nvSpPr>
        <p:spPr/>
        <p:txBody>
          <a:bodyPr/>
          <a:lstStyle/>
          <a:p>
            <a:pPr>
              <a:defRPr/>
            </a:pPr>
            <a:fld id="{DAB7C97D-E764-4A08-A068-E539530EFDA9}"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i-FI"/>
          </a:p>
        </p:txBody>
      </p:sp>
      <p:sp>
        <p:nvSpPr>
          <p:cNvPr id="4" name="Slide Number Placeholder 3"/>
          <p:cNvSpPr>
            <a:spLocks noGrp="1"/>
          </p:cNvSpPr>
          <p:nvPr>
            <p:ph type="sldNum" sz="quarter" idx="10"/>
          </p:nvPr>
        </p:nvSpPr>
        <p:spPr/>
        <p:txBody>
          <a:bodyPr/>
          <a:lstStyle/>
          <a:p>
            <a:pPr>
              <a:defRPr/>
            </a:pPr>
            <a:fld id="{DAB7C97D-E764-4A08-A068-E539530EFDA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i-FI"/>
          </a:p>
        </p:txBody>
      </p:sp>
      <p:sp>
        <p:nvSpPr>
          <p:cNvPr id="4" name="Slide Number Placeholder 3"/>
          <p:cNvSpPr>
            <a:spLocks noGrp="1"/>
          </p:cNvSpPr>
          <p:nvPr>
            <p:ph type="sldNum" sz="quarter" idx="10"/>
          </p:nvPr>
        </p:nvSpPr>
        <p:spPr/>
        <p:txBody>
          <a:bodyPr/>
          <a:lstStyle/>
          <a:p>
            <a:pPr>
              <a:defRPr/>
            </a:pPr>
            <a:fld id="{DAB7C97D-E764-4A08-A068-E539530EFDA9}"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i-FI"/>
          </a:p>
        </p:txBody>
      </p:sp>
      <p:sp>
        <p:nvSpPr>
          <p:cNvPr id="4" name="Slide Number Placeholder 3"/>
          <p:cNvSpPr>
            <a:spLocks noGrp="1"/>
          </p:cNvSpPr>
          <p:nvPr>
            <p:ph type="sldNum" sz="quarter" idx="10"/>
          </p:nvPr>
        </p:nvSpPr>
        <p:spPr/>
        <p:txBody>
          <a:bodyPr/>
          <a:lstStyle/>
          <a:p>
            <a:pPr>
              <a:defRPr/>
            </a:pPr>
            <a:fld id="{DAB7C97D-E764-4A08-A068-E539530EFDA9}"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i-FI"/>
          </a:p>
        </p:txBody>
      </p:sp>
      <p:sp>
        <p:nvSpPr>
          <p:cNvPr id="4" name="Slide Number Placeholder 3"/>
          <p:cNvSpPr>
            <a:spLocks noGrp="1"/>
          </p:cNvSpPr>
          <p:nvPr>
            <p:ph type="sldNum" sz="quarter" idx="10"/>
          </p:nvPr>
        </p:nvSpPr>
        <p:spPr/>
        <p:txBody>
          <a:bodyPr/>
          <a:lstStyle/>
          <a:p>
            <a:pPr>
              <a:defRPr/>
            </a:pPr>
            <a:fld id="{DAB7C97D-E764-4A08-A068-E539530EFDA9}"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19"/>
            <a:ext cx="7772400" cy="1086181"/>
          </a:xfrm>
        </p:spPr>
        <p:txBody>
          <a:bodyPr lIns="0" tIns="0" rIns="0" bIns="0" anchor="t">
            <a:normAutofit/>
          </a:bodyPr>
          <a:lstStyle>
            <a:lvl1pPr algn="l">
              <a:defRPr sz="5000" b="1">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72400" y="2858399"/>
            <a:ext cx="6285600" cy="2339529"/>
          </a:xfrm>
        </p:spPr>
        <p:txBody>
          <a:bodyPr lIns="0" tIns="0" rIns="0" bIns="0">
            <a:normAutofit/>
          </a:bodyPr>
          <a:lstStyle>
            <a:lvl1pPr marL="0" indent="0" algn="l">
              <a:lnSpc>
                <a:spcPts val="2600"/>
              </a:lnSpc>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7"/>
          <p:cNvSpPr>
            <a:spLocks noGrp="1"/>
          </p:cNvSpPr>
          <p:nvPr>
            <p:ph type="body" sz="quarter" idx="13"/>
          </p:nvPr>
        </p:nvSpPr>
        <p:spPr>
          <a:xfrm>
            <a:off x="572399" y="5961599"/>
            <a:ext cx="2049245" cy="177800"/>
          </a:xfrm>
        </p:spPr>
        <p:txBody>
          <a:bodyPr wrap="none" lIns="0" tIns="0" rIns="0" bIns="0"/>
          <a:lstStyle>
            <a:lvl1pPr marL="0">
              <a:spcBef>
                <a:spcPts val="0"/>
              </a:spcBef>
              <a:buNone/>
              <a:defRPr sz="1200" b="1">
                <a:latin typeface="Arial"/>
                <a:cs typeface="Arial"/>
              </a:defRPr>
            </a:lvl1pPr>
            <a:lvl2pPr>
              <a:defRPr sz="1200">
                <a:latin typeface="Arial"/>
                <a:cs typeface="Arial"/>
              </a:defRPr>
            </a:lvl2pPr>
            <a:lvl3pPr>
              <a:defRPr sz="12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8" name="Text Placeholder 7"/>
          <p:cNvSpPr>
            <a:spLocks noGrp="1"/>
          </p:cNvSpPr>
          <p:nvPr>
            <p:ph type="body" sz="quarter" idx="14"/>
          </p:nvPr>
        </p:nvSpPr>
        <p:spPr>
          <a:xfrm>
            <a:off x="572400" y="6137467"/>
            <a:ext cx="2049244" cy="457200"/>
          </a:xfrm>
        </p:spPr>
        <p:txBody>
          <a:bodyPr wrap="none" lIns="0" tIns="0" rIns="0" bIns="0"/>
          <a:lstStyle>
            <a:lvl1pPr marL="0">
              <a:spcBef>
                <a:spcPts val="0"/>
              </a:spcBef>
              <a:buNone/>
              <a:defRPr sz="1200" b="1">
                <a:solidFill>
                  <a:schemeClr val="bg2"/>
                </a:solidFill>
                <a:latin typeface="Arial"/>
                <a:cs typeface="Arial"/>
              </a:defRPr>
            </a:lvl1pPr>
            <a:lvl2pPr>
              <a:defRPr sz="1200">
                <a:latin typeface="Arial"/>
                <a:cs typeface="Arial"/>
              </a:defRPr>
            </a:lvl2pPr>
            <a:lvl3pPr>
              <a:defRPr sz="12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9" name="Text Placeholder 7"/>
          <p:cNvSpPr>
            <a:spLocks noGrp="1"/>
          </p:cNvSpPr>
          <p:nvPr>
            <p:ph type="body" sz="quarter" idx="18"/>
          </p:nvPr>
        </p:nvSpPr>
        <p:spPr>
          <a:xfrm>
            <a:off x="2862387" y="6137467"/>
            <a:ext cx="2027114" cy="457200"/>
          </a:xfrm>
        </p:spPr>
        <p:txBody>
          <a:bodyPr wrap="none" lIns="0" tIns="0" rIns="0" bIns="0"/>
          <a:lstStyle>
            <a:lvl1pPr marL="0">
              <a:spcBef>
                <a:spcPts val="0"/>
              </a:spcBef>
              <a:buNone/>
              <a:defRPr sz="1200" b="1">
                <a:solidFill>
                  <a:schemeClr val="bg2"/>
                </a:solidFill>
                <a:latin typeface="Arial"/>
                <a:cs typeface="Arial"/>
              </a:defRPr>
            </a:lvl1pPr>
            <a:lvl2pPr>
              <a:defRPr sz="1200">
                <a:latin typeface="Arial"/>
                <a:cs typeface="Arial"/>
              </a:defRPr>
            </a:lvl2pPr>
            <a:lvl3pPr>
              <a:defRPr sz="12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0" name="Text Placeholder 7"/>
          <p:cNvSpPr>
            <a:spLocks noGrp="1"/>
          </p:cNvSpPr>
          <p:nvPr>
            <p:ph type="body" sz="quarter" idx="19"/>
          </p:nvPr>
        </p:nvSpPr>
        <p:spPr>
          <a:xfrm>
            <a:off x="7427603" y="5961599"/>
            <a:ext cx="1132198" cy="633600"/>
          </a:xfrm>
        </p:spPr>
        <p:txBody>
          <a:bodyPr wrap="none" lIns="0" tIns="0" rIns="0" bIns="0"/>
          <a:lstStyle>
            <a:lvl1pPr marL="0">
              <a:spcBef>
                <a:spcPts val="0"/>
              </a:spcBef>
              <a:buNone/>
              <a:defRPr sz="1200" b="1">
                <a:solidFill>
                  <a:schemeClr val="bg2"/>
                </a:solidFill>
                <a:latin typeface="Arial"/>
                <a:cs typeface="Arial"/>
              </a:defRPr>
            </a:lvl1pPr>
            <a:lvl2pPr>
              <a:defRPr sz="1200">
                <a:latin typeface="Arial"/>
                <a:cs typeface="Arial"/>
              </a:defRPr>
            </a:lvl2pPr>
            <a:lvl3pPr>
              <a:defRPr sz="12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1" name="Text Placeholder 7"/>
          <p:cNvSpPr>
            <a:spLocks noGrp="1"/>
          </p:cNvSpPr>
          <p:nvPr>
            <p:ph type="body" sz="quarter" idx="20"/>
          </p:nvPr>
        </p:nvSpPr>
        <p:spPr>
          <a:xfrm>
            <a:off x="5143293" y="5961067"/>
            <a:ext cx="1962357" cy="634132"/>
          </a:xfrm>
        </p:spPr>
        <p:txBody>
          <a:bodyPr wrap="none" lIns="0" tIns="0" rIns="0" bIns="0"/>
          <a:lstStyle>
            <a:lvl1pPr marL="0">
              <a:spcBef>
                <a:spcPts val="0"/>
              </a:spcBef>
              <a:buNone/>
              <a:defRPr sz="1200" b="1">
                <a:solidFill>
                  <a:schemeClr val="bg2"/>
                </a:solidFill>
                <a:latin typeface="Arial"/>
                <a:cs typeface="Arial"/>
              </a:defRPr>
            </a:lvl1pPr>
            <a:lvl2pPr>
              <a:defRPr sz="1200">
                <a:latin typeface="Arial"/>
                <a:cs typeface="Arial"/>
              </a:defRPr>
            </a:lvl2pPr>
            <a:lvl3pPr>
              <a:defRPr sz="12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2" name="Date Placeholder 3"/>
          <p:cNvSpPr>
            <a:spLocks noGrp="1"/>
          </p:cNvSpPr>
          <p:nvPr>
            <p:ph type="dt" sz="half" idx="21"/>
          </p:nvPr>
        </p:nvSpPr>
        <p:spPr>
          <a:xfrm>
            <a:off x="2860675" y="5961063"/>
            <a:ext cx="2027238" cy="177800"/>
          </a:xfrm>
        </p:spPr>
        <p:txBody>
          <a:bodyPr lIns="0" tIns="0" rIns="0" bIns="0" anchor="t"/>
          <a:lstStyle>
            <a:lvl1pPr>
              <a:defRPr b="1"/>
            </a:lvl1pPr>
          </a:lstStyle>
          <a:p>
            <a:pPr>
              <a:defRPr/>
            </a:pPr>
            <a:fld id="{761D0A58-2CF3-4C66-91B4-A5CAD40B7B06}" type="datetime1">
              <a:rPr lang="en-US"/>
              <a:pPr>
                <a:defRPr/>
              </a:pPr>
              <a:t>1/17/2011</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80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2000"/>
              </a:lnSpc>
              <a:buNone/>
              <a:defRPr sz="1600" b="1"/>
            </a:lvl1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3200" b="1">
                <a:solidFill>
                  <a:schemeClr val="accent2"/>
                </a:solidFill>
                <a:latin typeface="+mj-lt"/>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3" name="Text Placeholder 13"/>
          <p:cNvSpPr>
            <a:spLocks noGrp="1"/>
          </p:cNvSpPr>
          <p:nvPr>
            <p:ph type="body" sz="quarter" idx="16"/>
          </p:nvPr>
        </p:nvSpPr>
        <p:spPr>
          <a:xfrm>
            <a:off x="5143500" y="6145213"/>
            <a:ext cx="1536700" cy="382645"/>
          </a:xfrm>
        </p:spPr>
        <p:txBody>
          <a:bodyPr lIns="0" tIns="0" rIns="0" bIns="0"/>
          <a:lstStyle>
            <a:lvl1pPr marL="0">
              <a:lnSpc>
                <a:spcPts val="950"/>
              </a:lnSpc>
              <a:spcBef>
                <a:spcPts val="0"/>
              </a:spcBef>
              <a:buNone/>
              <a:defRPr sz="950" b="1">
                <a:solidFill>
                  <a:schemeClr val="bg2"/>
                </a:solidFill>
              </a:defRPr>
            </a:lvl1pPr>
          </a:lstStyle>
          <a:p>
            <a:pPr lvl="0"/>
            <a:r>
              <a:rPr lang="fi-FI" dirty="0" smtClean="0"/>
              <a:t>Click to edit Master text styles</a:t>
            </a:r>
          </a:p>
        </p:txBody>
      </p:sp>
      <p:sp>
        <p:nvSpPr>
          <p:cNvPr id="14" name="Text Placeholder 13"/>
          <p:cNvSpPr>
            <a:spLocks noGrp="1"/>
          </p:cNvSpPr>
          <p:nvPr>
            <p:ph type="body" sz="quarter" idx="17"/>
          </p:nvPr>
        </p:nvSpPr>
        <p:spPr>
          <a:xfrm>
            <a:off x="6859587" y="6145213"/>
            <a:ext cx="1701801" cy="382645"/>
          </a:xfrm>
        </p:spPr>
        <p:txBody>
          <a:bodyPr lIns="0" tIns="0" rIns="0" bIns="0"/>
          <a:lstStyle>
            <a:lvl1pPr marL="0">
              <a:lnSpc>
                <a:spcPts val="950"/>
              </a:lnSpc>
              <a:spcBef>
                <a:spcPts val="0"/>
              </a:spcBef>
              <a:buNone/>
              <a:defRPr sz="950" b="1">
                <a:solidFill>
                  <a:schemeClr val="bg2"/>
                </a:solidFill>
              </a:defRPr>
            </a:lvl1pPr>
          </a:lstStyle>
          <a:p>
            <a:pPr lvl="0"/>
            <a:r>
              <a:rPr lang="fi-FI" smtClean="0"/>
              <a:t>Click to edit Master text styles</a:t>
            </a:r>
          </a:p>
        </p:txBody>
      </p:sp>
      <p:sp>
        <p:nvSpPr>
          <p:cNvPr id="9" name="Footer Placeholder 4"/>
          <p:cNvSpPr>
            <a:spLocks noGrp="1"/>
          </p:cNvSpPr>
          <p:nvPr>
            <p:ph type="ftr" sz="quarter" idx="18"/>
          </p:nvPr>
        </p:nvSpPr>
        <p:spPr>
          <a:xfrm>
            <a:off x="3429000" y="6145213"/>
            <a:ext cx="1544638" cy="127000"/>
          </a:xfrm>
        </p:spPr>
        <p:txBody>
          <a:bodyPr lIns="0" tIns="0" rIns="0" bIns="0" anchor="t"/>
          <a:lstStyle>
            <a:lvl1pPr algn="l">
              <a:defRPr sz="900" b="1"/>
            </a:lvl1pPr>
          </a:lstStyle>
          <a:p>
            <a:pPr>
              <a:defRPr/>
            </a:pPr>
            <a:endParaRPr lang="fi-FI" dirty="0"/>
          </a:p>
        </p:txBody>
      </p:sp>
      <p:sp>
        <p:nvSpPr>
          <p:cNvPr id="10" name="Date Placeholder 3"/>
          <p:cNvSpPr>
            <a:spLocks noGrp="1"/>
          </p:cNvSpPr>
          <p:nvPr>
            <p:ph type="dt" sz="half" idx="19"/>
          </p:nvPr>
        </p:nvSpPr>
        <p:spPr>
          <a:xfrm>
            <a:off x="3429000" y="6273800"/>
            <a:ext cx="1544638" cy="125413"/>
          </a:xfrm>
        </p:spPr>
        <p:txBody>
          <a:bodyPr lIns="0" tIns="0" rIns="0" bIns="0" anchor="t"/>
          <a:lstStyle>
            <a:lvl1pPr>
              <a:defRPr sz="900" b="1"/>
            </a:lvl1pPr>
          </a:lstStyle>
          <a:p>
            <a:pPr>
              <a:defRPr/>
            </a:pPr>
            <a:fld id="{B241441B-4C6A-4678-B040-5EFECB797681}" type="datetime1">
              <a:rPr lang="en-US"/>
              <a:pPr>
                <a:defRPr/>
              </a:pPr>
              <a:t>1/17/2011</a:t>
            </a:fld>
            <a:endParaRPr lang="en-US"/>
          </a:p>
        </p:txBody>
      </p:sp>
      <p:sp>
        <p:nvSpPr>
          <p:cNvPr id="11" name="Slide Number Placeholder 5"/>
          <p:cNvSpPr>
            <a:spLocks noGrp="1"/>
          </p:cNvSpPr>
          <p:nvPr>
            <p:ph type="sldNum" sz="quarter" idx="20"/>
          </p:nvPr>
        </p:nvSpPr>
        <p:spPr>
          <a:xfrm>
            <a:off x="3429000" y="6402388"/>
            <a:ext cx="1544638" cy="125412"/>
          </a:xfrm>
        </p:spPr>
        <p:txBody>
          <a:bodyPr lIns="0" tIns="0" rIns="0" bIns="0" anchor="t"/>
          <a:lstStyle>
            <a:lvl1pPr algn="l">
              <a:defRPr sz="900" b="1"/>
            </a:lvl1pPr>
          </a:lstStyle>
          <a:p>
            <a:pPr>
              <a:defRPr/>
            </a:pPr>
            <a:fld id="{430F7613-62DC-4976-85F4-4FEA4F77E75A}" type="slidenum">
              <a:rPr lang="en-US"/>
              <a:pPr>
                <a:defRPr/>
              </a:pPr>
              <a:t>‹#›</a:t>
            </a:fld>
            <a:endParaRPr lang="en-US"/>
          </a:p>
        </p:txBody>
      </p:sp>
      <p:pic>
        <p:nvPicPr>
          <p:cNvPr id="12" name="Picture 11" descr="tivit_logo"/>
          <p:cNvPicPr>
            <a:picLocks noChangeAspect="1" noChangeArrowheads="1"/>
          </p:cNvPicPr>
          <p:nvPr userDrawn="1"/>
        </p:nvPicPr>
        <p:blipFill>
          <a:blip r:embed="rId2"/>
          <a:srcRect/>
          <a:stretch>
            <a:fillRect/>
          </a:stretch>
        </p:blipFill>
        <p:spPr bwMode="auto">
          <a:xfrm>
            <a:off x="7255049" y="5994601"/>
            <a:ext cx="1282263" cy="641132"/>
          </a:xfrm>
          <a:prstGeom prst="rect">
            <a:avLst/>
          </a:prstGeom>
          <a:noFill/>
          <a:ln w="9525">
            <a:noFill/>
            <a:miter lim="800000"/>
            <a:headEnd/>
            <a:tailEnd/>
          </a:ln>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4"/>
          <p:cNvSpPr/>
          <p:nvPr/>
        </p:nvSpPr>
        <p:spPr>
          <a:xfrm>
            <a:off x="406400" y="406400"/>
            <a:ext cx="8326438" cy="547211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solidFill>
                <a:srgbClr val="FFFFFF"/>
              </a:solidFill>
              <a:ea typeface="ＭＳ Ｐゴシック" pitchFamily="-106" charset="-128"/>
              <a:cs typeface="ＭＳ Ｐゴシック" pitchFamily="-106" charset="-128"/>
            </a:endParaRPr>
          </a:p>
        </p:txBody>
      </p:sp>
      <p:sp>
        <p:nvSpPr>
          <p:cNvPr id="11" name="Title 1"/>
          <p:cNvSpPr>
            <a:spLocks noGrp="1"/>
          </p:cNvSpPr>
          <p:nvPr>
            <p:ph type="ctrTitle"/>
          </p:nvPr>
        </p:nvSpPr>
        <p:spPr>
          <a:xfrm>
            <a:off x="572400" y="547000"/>
            <a:ext cx="7772400" cy="2206400"/>
          </a:xfrm>
        </p:spPr>
        <p:txBody>
          <a:bodyPr lIns="0" tIns="0" rIns="0" bIns="0" anchor="t">
            <a:noAutofit/>
          </a:bodyPr>
          <a:lstStyle>
            <a:lvl1pPr algn="l">
              <a:defRPr sz="3200" b="1">
                <a:solidFill>
                  <a:schemeClr val="bg1"/>
                </a:solidFill>
                <a:latin typeface="+mj-lt"/>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0" name="Text Placeholder 13"/>
          <p:cNvSpPr>
            <a:spLocks noGrp="1"/>
          </p:cNvSpPr>
          <p:nvPr>
            <p:ph type="body" sz="quarter" idx="16"/>
          </p:nvPr>
        </p:nvSpPr>
        <p:spPr>
          <a:xfrm>
            <a:off x="5143500" y="6145213"/>
            <a:ext cx="1536700" cy="382645"/>
          </a:xfrm>
        </p:spPr>
        <p:txBody>
          <a:bodyPr lIns="0" tIns="0" rIns="0" bIns="0"/>
          <a:lstStyle>
            <a:lvl1pPr marL="0">
              <a:lnSpc>
                <a:spcPts val="950"/>
              </a:lnSpc>
              <a:spcBef>
                <a:spcPts val="0"/>
              </a:spcBef>
              <a:buNone/>
              <a:defRPr sz="950" b="1">
                <a:solidFill>
                  <a:schemeClr val="bg2"/>
                </a:solidFill>
              </a:defRPr>
            </a:lvl1pPr>
          </a:lstStyle>
          <a:p>
            <a:pPr lvl="0"/>
            <a:r>
              <a:rPr lang="fi-FI" smtClean="0"/>
              <a:t>Click to edit Master text styles</a:t>
            </a:r>
          </a:p>
        </p:txBody>
      </p:sp>
      <p:sp>
        <p:nvSpPr>
          <p:cNvPr id="12" name="Text Placeholder 13"/>
          <p:cNvSpPr>
            <a:spLocks noGrp="1"/>
          </p:cNvSpPr>
          <p:nvPr>
            <p:ph type="body" sz="quarter" idx="17"/>
          </p:nvPr>
        </p:nvSpPr>
        <p:spPr>
          <a:xfrm>
            <a:off x="6859587" y="6145213"/>
            <a:ext cx="1701801" cy="382645"/>
          </a:xfrm>
        </p:spPr>
        <p:txBody>
          <a:bodyPr lIns="0" tIns="0" rIns="0" bIns="0"/>
          <a:lstStyle>
            <a:lvl1pPr marL="0">
              <a:lnSpc>
                <a:spcPts val="950"/>
              </a:lnSpc>
              <a:spcBef>
                <a:spcPts val="0"/>
              </a:spcBef>
              <a:buNone/>
              <a:defRPr sz="950" b="1">
                <a:solidFill>
                  <a:schemeClr val="bg2"/>
                </a:solidFill>
              </a:defRPr>
            </a:lvl1pPr>
          </a:lstStyle>
          <a:p>
            <a:pPr lvl="0"/>
            <a:r>
              <a:rPr lang="fi-FI" smtClean="0"/>
              <a:t>Click to edit Master text styles</a:t>
            </a:r>
          </a:p>
        </p:txBody>
      </p:sp>
      <p:sp>
        <p:nvSpPr>
          <p:cNvPr id="6" name="Footer Placeholder 4"/>
          <p:cNvSpPr>
            <a:spLocks noGrp="1"/>
          </p:cNvSpPr>
          <p:nvPr>
            <p:ph type="ftr" sz="quarter" idx="18"/>
          </p:nvPr>
        </p:nvSpPr>
        <p:spPr>
          <a:xfrm>
            <a:off x="3429000" y="6145213"/>
            <a:ext cx="1544638" cy="127000"/>
          </a:xfrm>
        </p:spPr>
        <p:txBody>
          <a:bodyPr lIns="0" tIns="0" rIns="0" bIns="0" anchor="t"/>
          <a:lstStyle>
            <a:lvl1pPr algn="l">
              <a:defRPr sz="900" b="1"/>
            </a:lvl1pPr>
          </a:lstStyle>
          <a:p>
            <a:pPr>
              <a:defRPr/>
            </a:pPr>
            <a:endParaRPr lang="fi-FI"/>
          </a:p>
        </p:txBody>
      </p:sp>
      <p:sp>
        <p:nvSpPr>
          <p:cNvPr id="7" name="Date Placeholder 3"/>
          <p:cNvSpPr>
            <a:spLocks noGrp="1"/>
          </p:cNvSpPr>
          <p:nvPr>
            <p:ph type="dt" sz="half" idx="19"/>
          </p:nvPr>
        </p:nvSpPr>
        <p:spPr>
          <a:xfrm>
            <a:off x="3429000" y="6273800"/>
            <a:ext cx="1544638" cy="125413"/>
          </a:xfrm>
        </p:spPr>
        <p:txBody>
          <a:bodyPr lIns="0" tIns="0" rIns="0" bIns="0" anchor="t"/>
          <a:lstStyle>
            <a:lvl1pPr>
              <a:defRPr sz="900" b="1"/>
            </a:lvl1pPr>
          </a:lstStyle>
          <a:p>
            <a:pPr>
              <a:defRPr/>
            </a:pPr>
            <a:fld id="{DF99403A-C4A3-4F32-B0DF-3785895199A9}" type="datetime1">
              <a:rPr lang="en-US"/>
              <a:pPr>
                <a:defRPr/>
              </a:pPr>
              <a:t>1/17/2011</a:t>
            </a:fld>
            <a:endParaRPr lang="en-US"/>
          </a:p>
        </p:txBody>
      </p:sp>
      <p:sp>
        <p:nvSpPr>
          <p:cNvPr id="8" name="Slide Number Placeholder 5"/>
          <p:cNvSpPr>
            <a:spLocks noGrp="1"/>
          </p:cNvSpPr>
          <p:nvPr>
            <p:ph type="sldNum" sz="quarter" idx="20"/>
          </p:nvPr>
        </p:nvSpPr>
        <p:spPr>
          <a:xfrm>
            <a:off x="3429000" y="6402388"/>
            <a:ext cx="1544638" cy="125412"/>
          </a:xfrm>
        </p:spPr>
        <p:txBody>
          <a:bodyPr lIns="0" tIns="0" rIns="0" bIns="0" anchor="t"/>
          <a:lstStyle>
            <a:lvl1pPr algn="l">
              <a:defRPr sz="900" b="1"/>
            </a:lvl1pPr>
          </a:lstStyle>
          <a:p>
            <a:pPr>
              <a:defRPr/>
            </a:pPr>
            <a:fld id="{5D52568E-ADEE-4C0C-9433-510D435E6B2A}"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800">
                <a:solidFill>
                  <a:schemeClr val="accent2"/>
                </a:solidFill>
                <a:ea typeface="ＭＳ Ｐゴシック" pitchFamily="-106" charset="-128"/>
                <a:cs typeface="ＭＳ Ｐゴシック" pitchFamily="-106" charset="-128"/>
              </a:rPr>
              <a:t>  </a:t>
            </a:r>
          </a:p>
        </p:txBody>
      </p:sp>
      <p:sp>
        <p:nvSpPr>
          <p:cNvPr id="9" name="Rectangle 8"/>
          <p:cNvSpPr/>
          <p:nvPr/>
        </p:nvSpPr>
        <p:spPr>
          <a:xfrm>
            <a:off x="573088" y="1138238"/>
            <a:ext cx="7988300" cy="63500"/>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80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2000"/>
              </a:lnSpc>
              <a:buNone/>
              <a:defRPr sz="1600" b="1"/>
            </a:lvl1p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3200" b="1">
                <a:solidFill>
                  <a:schemeClr val="accent2"/>
                </a:solidFill>
                <a:latin typeface="+mj-lt"/>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4" name="Text Placeholder 13"/>
          <p:cNvSpPr>
            <a:spLocks noGrp="1"/>
          </p:cNvSpPr>
          <p:nvPr>
            <p:ph type="body" sz="quarter" idx="16"/>
          </p:nvPr>
        </p:nvSpPr>
        <p:spPr>
          <a:xfrm>
            <a:off x="5143500" y="6145213"/>
            <a:ext cx="1536700" cy="382645"/>
          </a:xfrm>
        </p:spPr>
        <p:txBody>
          <a:bodyPr lIns="0" tIns="0" rIns="0" bIns="0"/>
          <a:lstStyle>
            <a:lvl1pPr marL="0">
              <a:lnSpc>
                <a:spcPts val="950"/>
              </a:lnSpc>
              <a:spcBef>
                <a:spcPts val="0"/>
              </a:spcBef>
              <a:buNone/>
              <a:defRPr sz="950" b="1">
                <a:solidFill>
                  <a:schemeClr val="bg2"/>
                </a:solidFill>
              </a:defRPr>
            </a:lvl1pPr>
          </a:lstStyle>
          <a:p>
            <a:pPr lvl="0"/>
            <a:r>
              <a:rPr lang="fi-FI" smtClean="0"/>
              <a:t>Click to edit Master text styles</a:t>
            </a:r>
          </a:p>
        </p:txBody>
      </p:sp>
      <p:sp>
        <p:nvSpPr>
          <p:cNvPr id="15" name="Text Placeholder 13"/>
          <p:cNvSpPr>
            <a:spLocks noGrp="1"/>
          </p:cNvSpPr>
          <p:nvPr>
            <p:ph type="body" sz="quarter" idx="17"/>
          </p:nvPr>
        </p:nvSpPr>
        <p:spPr>
          <a:xfrm>
            <a:off x="6859587" y="6145213"/>
            <a:ext cx="1701801" cy="382645"/>
          </a:xfrm>
        </p:spPr>
        <p:txBody>
          <a:bodyPr lIns="0" tIns="0" rIns="0" bIns="0"/>
          <a:lstStyle>
            <a:lvl1pPr marL="0">
              <a:lnSpc>
                <a:spcPts val="950"/>
              </a:lnSpc>
              <a:spcBef>
                <a:spcPts val="0"/>
              </a:spcBef>
              <a:buNone/>
              <a:defRPr sz="950" b="1">
                <a:solidFill>
                  <a:schemeClr val="bg2"/>
                </a:solidFill>
              </a:defRPr>
            </a:lvl1pPr>
          </a:lstStyle>
          <a:p>
            <a:pPr lvl="0"/>
            <a:r>
              <a:rPr lang="fi-FI" smtClean="0"/>
              <a:t>Click to edit Master text styles</a:t>
            </a:r>
          </a:p>
        </p:txBody>
      </p:sp>
      <p:sp>
        <p:nvSpPr>
          <p:cNvPr id="10" name="Footer Placeholder 4"/>
          <p:cNvSpPr>
            <a:spLocks noGrp="1"/>
          </p:cNvSpPr>
          <p:nvPr>
            <p:ph type="ftr" sz="quarter" idx="18"/>
          </p:nvPr>
        </p:nvSpPr>
        <p:spPr>
          <a:xfrm>
            <a:off x="3429000" y="6145213"/>
            <a:ext cx="1544638" cy="127000"/>
          </a:xfrm>
        </p:spPr>
        <p:txBody>
          <a:bodyPr lIns="0" tIns="0" rIns="0" bIns="0" anchor="t"/>
          <a:lstStyle>
            <a:lvl1pPr algn="l">
              <a:defRPr sz="900" b="1"/>
            </a:lvl1pPr>
          </a:lstStyle>
          <a:p>
            <a:pPr>
              <a:defRPr/>
            </a:pPr>
            <a:endParaRPr lang="fi-FI"/>
          </a:p>
        </p:txBody>
      </p:sp>
      <p:sp>
        <p:nvSpPr>
          <p:cNvPr id="11" name="Date Placeholder 3"/>
          <p:cNvSpPr>
            <a:spLocks noGrp="1"/>
          </p:cNvSpPr>
          <p:nvPr>
            <p:ph type="dt" sz="half" idx="19"/>
          </p:nvPr>
        </p:nvSpPr>
        <p:spPr>
          <a:xfrm>
            <a:off x="3429000" y="6273800"/>
            <a:ext cx="1544638" cy="125413"/>
          </a:xfrm>
        </p:spPr>
        <p:txBody>
          <a:bodyPr lIns="0" tIns="0" rIns="0" bIns="0" anchor="t"/>
          <a:lstStyle>
            <a:lvl1pPr>
              <a:defRPr sz="900" b="1"/>
            </a:lvl1pPr>
          </a:lstStyle>
          <a:p>
            <a:pPr>
              <a:defRPr/>
            </a:pPr>
            <a:fld id="{6082AC65-675C-4C04-9FD1-5088E56FC944}" type="datetime1">
              <a:rPr lang="en-US"/>
              <a:pPr>
                <a:defRPr/>
              </a:pPr>
              <a:t>1/17/2011</a:t>
            </a:fld>
            <a:endParaRPr lang="en-US"/>
          </a:p>
        </p:txBody>
      </p:sp>
      <p:sp>
        <p:nvSpPr>
          <p:cNvPr id="12" name="Slide Number Placeholder 5"/>
          <p:cNvSpPr>
            <a:spLocks noGrp="1"/>
          </p:cNvSpPr>
          <p:nvPr>
            <p:ph type="sldNum" sz="quarter" idx="20"/>
          </p:nvPr>
        </p:nvSpPr>
        <p:spPr>
          <a:xfrm>
            <a:off x="3429000" y="6402388"/>
            <a:ext cx="1544638" cy="125412"/>
          </a:xfrm>
        </p:spPr>
        <p:txBody>
          <a:bodyPr lIns="0" tIns="0" rIns="0" bIns="0" anchor="t"/>
          <a:lstStyle>
            <a:lvl1pPr algn="l">
              <a:defRPr sz="900" b="1"/>
            </a:lvl1pPr>
          </a:lstStyle>
          <a:p>
            <a:pPr>
              <a:defRPr/>
            </a:pPr>
            <a:fld id="{70B984BF-EE24-4949-8EC6-CB2DF951C99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8" descr="Aalto_EN_ScienceandTech_21_RGB_1.jpg"/>
          <p:cNvPicPr>
            <a:picLocks noChangeAspect="1"/>
          </p:cNvPicPr>
          <p:nvPr/>
        </p:nvPicPr>
        <p:blipFill>
          <a:blip r:embed="rId3"/>
          <a:srcRect b="21645"/>
          <a:stretch>
            <a:fillRect/>
          </a:stretch>
        </p:blipFill>
        <p:spPr bwMode="auto">
          <a:xfrm>
            <a:off x="0" y="0"/>
            <a:ext cx="2120900" cy="1625600"/>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pitchFamily="34" charset="0"/>
                <a:ea typeface="ＭＳ Ｐゴシック" pitchFamily="34" charset="-128"/>
                <a:cs typeface="+mn-cs"/>
              </a:defRPr>
            </a:lvl1pPr>
          </a:lstStyle>
          <a:p>
            <a:pPr>
              <a:defRPr/>
            </a:pPr>
            <a:fld id="{6D32BBEF-C176-4D65-8545-E15B3C11488B}" type="datetime1">
              <a:rPr lang="en-US"/>
              <a:pPr>
                <a:defRPr/>
              </a:pPr>
              <a:t>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charset="0"/>
                <a:ea typeface="ＭＳ Ｐゴシック" pitchFamily="34" charset="-128"/>
                <a:cs typeface="+mn-cs"/>
              </a:defRPr>
            </a:lvl1pPr>
          </a:lstStyle>
          <a:p>
            <a:pPr>
              <a:defRPr/>
            </a:pPr>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pitchFamily="34" charset="0"/>
                <a:ea typeface="ＭＳ Ｐゴシック" pitchFamily="34" charset="-128"/>
                <a:cs typeface="+mn-cs"/>
              </a:defRPr>
            </a:lvl1pPr>
          </a:lstStyle>
          <a:p>
            <a:pPr>
              <a:defRPr/>
            </a:pPr>
            <a:fld id="{11808239-B843-4A4E-91F3-5EA4411BA05A}" type="slidenum">
              <a:rPr lang="en-US"/>
              <a:pPr>
                <a:defRPr/>
              </a:pPr>
              <a:t>‹#›</a:t>
            </a:fld>
            <a:endParaRPr lang="en-US"/>
          </a:p>
        </p:txBody>
      </p:sp>
      <p:sp>
        <p:nvSpPr>
          <p:cNvPr id="8" name="Rectangle 7"/>
          <p:cNvSpPr/>
          <p:nvPr/>
        </p:nvSpPr>
        <p:spPr>
          <a:xfrm>
            <a:off x="406400" y="1712913"/>
            <a:ext cx="8328025" cy="39211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solidFill>
                <a:srgbClr val="FFFFFF"/>
              </a:solidFill>
              <a:ea typeface="ＭＳ Ｐゴシック" pitchFamily="-106" charset="-128"/>
              <a:cs typeface="ＭＳ Ｐゴシック" pitchFamily="-106" charset="-128"/>
            </a:endParaRPr>
          </a:p>
        </p:txBody>
      </p:sp>
    </p:spTree>
  </p:cSld>
  <p:clrMap bg1="lt1" tx1="dk1" bg2="lt2" tx2="dk2" accent1="accent1" accent2="accent2" accent3="accent3" accent4="accent4" accent5="accent5" accent6="accent6" hlink="hlink" folHlink="folHlink"/>
  <p:sldLayoutIdLst>
    <p:sldLayoutId id="2147484091" r:id="rId1"/>
  </p:sldLayoutIdLst>
  <p:transition/>
  <p:hf hdr="0" ftr="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7" descr="Aalto_EN_ScienceandTech_13_RGB_1.jpg"/>
          <p:cNvPicPr>
            <a:picLocks noChangeAspect="1"/>
          </p:cNvPicPr>
          <p:nvPr/>
        </p:nvPicPr>
        <p:blipFill>
          <a:blip r:embed="rId5"/>
          <a:srcRect b="17993"/>
          <a:stretch>
            <a:fillRect/>
          </a:stretch>
        </p:blipFill>
        <p:spPr bwMode="auto">
          <a:xfrm>
            <a:off x="158750" y="5773738"/>
            <a:ext cx="2590800" cy="947737"/>
          </a:xfrm>
          <a:prstGeom prst="rect">
            <a:avLst/>
          </a:prstGeom>
          <a:noFill/>
          <a:ln w="9525">
            <a:noFill/>
            <a:miter lim="800000"/>
            <a:headEnd/>
            <a:tailEnd/>
          </a:ln>
        </p:spPr>
      </p:pic>
      <p:sp>
        <p:nvSpPr>
          <p:cNvPr id="2051"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i-FI" smtClean="0"/>
              <a:t>Click to edit Master title style</a:t>
            </a:r>
            <a:endParaRPr lang="en-US" smtClean="0"/>
          </a:p>
        </p:txBody>
      </p:sp>
      <p:sp>
        <p:nvSpPr>
          <p:cNvPr id="205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pitchFamily="34" charset="0"/>
                <a:ea typeface="ＭＳ Ｐゴシック" pitchFamily="34" charset="-128"/>
                <a:cs typeface="+mn-cs"/>
              </a:defRPr>
            </a:lvl1pPr>
          </a:lstStyle>
          <a:p>
            <a:pPr>
              <a:defRPr/>
            </a:pPr>
            <a:fld id="{CCDD0592-615E-48F7-88BD-77CBB7274582}" type="datetime1">
              <a:rPr lang="en-US"/>
              <a:pPr>
                <a:defRPr/>
              </a:pPr>
              <a:t>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charset="0"/>
                <a:ea typeface="ＭＳ Ｐゴシック" pitchFamily="34" charset="-128"/>
                <a:cs typeface="+mn-cs"/>
              </a:defRPr>
            </a:lvl1pPr>
          </a:lstStyle>
          <a:p>
            <a:pPr>
              <a:defRPr/>
            </a:pPr>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pitchFamily="34" charset="0"/>
                <a:ea typeface="ＭＳ Ｐゴシック" pitchFamily="34" charset="-128"/>
                <a:cs typeface="+mn-cs"/>
              </a:defRPr>
            </a:lvl1pPr>
          </a:lstStyle>
          <a:p>
            <a:pPr>
              <a:defRPr/>
            </a:pPr>
            <a:fld id="{FE398198-9AF9-46A8-AD7B-9A0F5957E8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Lst>
  <p:transition/>
  <p:hf hdr="0" ftr="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08" charset="-128"/>
          <a:cs typeface="ＭＳ Ｐゴシック" pitchFamily="-108" charset="-128"/>
        </a:defRPr>
      </a:lvl1pPr>
      <a:lvl2pPr algn="ctr" defTabSz="457200" rtl="0" eaLnBrk="0" fontAlgn="base" hangingPunct="0">
        <a:spcBef>
          <a:spcPct val="0"/>
        </a:spcBef>
        <a:spcAft>
          <a:spcPct val="0"/>
        </a:spcAft>
        <a:defRPr sz="4400">
          <a:solidFill>
            <a:schemeClr val="tx1"/>
          </a:solidFill>
          <a:latin typeface="Arial" pitchFamily="-108" charset="0"/>
          <a:ea typeface="ＭＳ Ｐゴシック" pitchFamily="-108" charset="-128"/>
          <a:cs typeface="ＭＳ Ｐゴシック" pitchFamily="-108" charset="-128"/>
        </a:defRPr>
      </a:lvl2pPr>
      <a:lvl3pPr algn="ctr" defTabSz="457200" rtl="0" eaLnBrk="0" fontAlgn="base" hangingPunct="0">
        <a:spcBef>
          <a:spcPct val="0"/>
        </a:spcBef>
        <a:spcAft>
          <a:spcPct val="0"/>
        </a:spcAft>
        <a:defRPr sz="4400">
          <a:solidFill>
            <a:schemeClr val="tx1"/>
          </a:solidFill>
          <a:latin typeface="Arial" pitchFamily="-108" charset="0"/>
          <a:ea typeface="ＭＳ Ｐゴシック" pitchFamily="-108" charset="-128"/>
          <a:cs typeface="ＭＳ Ｐゴシック" pitchFamily="-108" charset="-128"/>
        </a:defRPr>
      </a:lvl3pPr>
      <a:lvl4pPr algn="ctr" defTabSz="457200" rtl="0" eaLnBrk="0" fontAlgn="base" hangingPunct="0">
        <a:spcBef>
          <a:spcPct val="0"/>
        </a:spcBef>
        <a:spcAft>
          <a:spcPct val="0"/>
        </a:spcAft>
        <a:defRPr sz="4400">
          <a:solidFill>
            <a:schemeClr val="tx1"/>
          </a:solidFill>
          <a:latin typeface="Arial" pitchFamily="-108" charset="0"/>
          <a:ea typeface="ＭＳ Ｐゴシック" pitchFamily="-108" charset="-128"/>
          <a:cs typeface="ＭＳ Ｐゴシック" pitchFamily="-108" charset="-128"/>
        </a:defRPr>
      </a:lvl4pPr>
      <a:lvl5pPr algn="ctr" defTabSz="457200" rtl="0" eaLnBrk="0" fontAlgn="base" hangingPunct="0">
        <a:spcBef>
          <a:spcPct val="0"/>
        </a:spcBef>
        <a:spcAft>
          <a:spcPct val="0"/>
        </a:spcAft>
        <a:defRPr sz="4400">
          <a:solidFill>
            <a:schemeClr val="tx1"/>
          </a:solidFill>
          <a:latin typeface="Arial" pitchFamily="-108" charset="0"/>
          <a:ea typeface="ＭＳ Ｐゴシック" pitchFamily="-108" charset="-128"/>
          <a:cs typeface="ＭＳ Ｐゴシック" pitchFamily="-108" charset="-128"/>
        </a:defRPr>
      </a:lvl5pPr>
      <a:lvl6pPr marL="457200" algn="ctr" defTabSz="457200" rtl="0" fontAlgn="base">
        <a:spcBef>
          <a:spcPct val="0"/>
        </a:spcBef>
        <a:spcAft>
          <a:spcPct val="0"/>
        </a:spcAft>
        <a:defRPr sz="4400">
          <a:solidFill>
            <a:schemeClr val="tx1"/>
          </a:solidFill>
          <a:latin typeface="Arial" pitchFamily="-108" charset="0"/>
          <a:ea typeface="ＭＳ Ｐゴシック" pitchFamily="-108" charset="-128"/>
          <a:cs typeface="ＭＳ Ｐゴシック" pitchFamily="-108" charset="-128"/>
        </a:defRPr>
      </a:lvl6pPr>
      <a:lvl7pPr marL="914400" algn="ctr" defTabSz="457200" rtl="0" fontAlgn="base">
        <a:spcBef>
          <a:spcPct val="0"/>
        </a:spcBef>
        <a:spcAft>
          <a:spcPct val="0"/>
        </a:spcAft>
        <a:defRPr sz="4400">
          <a:solidFill>
            <a:schemeClr val="tx1"/>
          </a:solidFill>
          <a:latin typeface="Arial" pitchFamily="-108" charset="0"/>
          <a:ea typeface="ＭＳ Ｐゴシック" pitchFamily="-108" charset="-128"/>
          <a:cs typeface="ＭＳ Ｐゴシック" pitchFamily="-108" charset="-128"/>
        </a:defRPr>
      </a:lvl7pPr>
      <a:lvl8pPr marL="1371600" algn="ctr" defTabSz="457200" rtl="0" fontAlgn="base">
        <a:spcBef>
          <a:spcPct val="0"/>
        </a:spcBef>
        <a:spcAft>
          <a:spcPct val="0"/>
        </a:spcAft>
        <a:defRPr sz="4400">
          <a:solidFill>
            <a:schemeClr val="tx1"/>
          </a:solidFill>
          <a:latin typeface="Arial" pitchFamily="-108" charset="0"/>
          <a:ea typeface="ＭＳ Ｐゴシック" pitchFamily="-108" charset="-128"/>
          <a:cs typeface="ＭＳ Ｐゴシック" pitchFamily="-108" charset="-128"/>
        </a:defRPr>
      </a:lvl8pPr>
      <a:lvl9pPr marL="1828800" algn="ctr" defTabSz="457200" rtl="0" fontAlgn="base">
        <a:spcBef>
          <a:spcPct val="0"/>
        </a:spcBef>
        <a:spcAft>
          <a:spcPct val="0"/>
        </a:spcAft>
        <a:defRPr sz="4400">
          <a:solidFill>
            <a:schemeClr val="tx1"/>
          </a:solidFill>
          <a:latin typeface="Arial" pitchFamily="-108" charset="0"/>
          <a:ea typeface="ＭＳ Ｐゴシック" pitchFamily="-108" charset="-128"/>
          <a:cs typeface="ＭＳ Ｐゴシック" pitchFamily="-108"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8" charset="-128"/>
          <a:cs typeface="ＭＳ Ｐゴシック" pitchFamily="-108"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8"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8"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8"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8"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rjo.raivio@tkk.f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alexa.com/siteinfo/ticketmaster.co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3"/>
          <p:cNvSpPr>
            <a:spLocks noGrp="1"/>
          </p:cNvSpPr>
          <p:nvPr>
            <p:ph type="body" sz="quarter" idx="13"/>
          </p:nvPr>
        </p:nvSpPr>
        <p:spPr>
          <a:xfrm>
            <a:off x="573088" y="5961063"/>
            <a:ext cx="2047875" cy="177800"/>
          </a:xfrm>
        </p:spPr>
        <p:txBody>
          <a:bodyPr/>
          <a:lstStyle/>
          <a:p>
            <a:pPr>
              <a:spcBef>
                <a:spcPct val="0"/>
              </a:spcBef>
            </a:pPr>
            <a:endParaRPr lang="en-US" dirty="0" smtClean="0">
              <a:latin typeface="Arial" charset="0"/>
              <a:ea typeface="ＭＳ Ｐゴシック" pitchFamily="34" charset="-128"/>
              <a:cs typeface="Arial" charset="0"/>
            </a:endParaRPr>
          </a:p>
        </p:txBody>
      </p:sp>
      <p:sp>
        <p:nvSpPr>
          <p:cNvPr id="7171" name="Text Placeholder 4"/>
          <p:cNvSpPr>
            <a:spLocks noGrp="1"/>
          </p:cNvSpPr>
          <p:nvPr>
            <p:ph type="body" sz="quarter" idx="14"/>
          </p:nvPr>
        </p:nvSpPr>
        <p:spPr>
          <a:xfrm>
            <a:off x="573088" y="6137275"/>
            <a:ext cx="2047875" cy="457200"/>
          </a:xfrm>
        </p:spPr>
        <p:txBody>
          <a:bodyPr/>
          <a:lstStyle/>
          <a:p>
            <a:pPr>
              <a:spcBef>
                <a:spcPct val="0"/>
              </a:spcBef>
            </a:pPr>
            <a:endParaRPr lang="en-US" dirty="0" smtClean="0">
              <a:latin typeface="Arial" charset="0"/>
              <a:ea typeface="ＭＳ Ｐゴシック" pitchFamily="34" charset="-128"/>
              <a:cs typeface="Arial" charset="0"/>
            </a:endParaRPr>
          </a:p>
        </p:txBody>
      </p:sp>
      <p:sp>
        <p:nvSpPr>
          <p:cNvPr id="7173" name="Text Placeholder 6"/>
          <p:cNvSpPr>
            <a:spLocks noGrp="1"/>
          </p:cNvSpPr>
          <p:nvPr>
            <p:ph type="body" sz="quarter" idx="19"/>
          </p:nvPr>
        </p:nvSpPr>
        <p:spPr>
          <a:xfrm>
            <a:off x="7427913" y="5961063"/>
            <a:ext cx="1131887" cy="633412"/>
          </a:xfrm>
        </p:spPr>
        <p:txBody>
          <a:bodyPr/>
          <a:lstStyle/>
          <a:p>
            <a:pPr>
              <a:spcBef>
                <a:spcPct val="0"/>
              </a:spcBef>
            </a:pPr>
            <a:endParaRPr lang="en-US" dirty="0" smtClean="0">
              <a:latin typeface="Arial" charset="0"/>
              <a:ea typeface="ＭＳ Ｐゴシック" pitchFamily="34" charset="-128"/>
              <a:cs typeface="Arial" charset="0"/>
            </a:endParaRPr>
          </a:p>
        </p:txBody>
      </p:sp>
      <p:sp>
        <p:nvSpPr>
          <p:cNvPr id="7174" name="Text Placeholder 7"/>
          <p:cNvSpPr>
            <a:spLocks noGrp="1"/>
          </p:cNvSpPr>
          <p:nvPr>
            <p:ph type="body" sz="quarter" idx="20"/>
          </p:nvPr>
        </p:nvSpPr>
        <p:spPr>
          <a:xfrm>
            <a:off x="5143500" y="5961063"/>
            <a:ext cx="1962150" cy="633412"/>
          </a:xfrm>
        </p:spPr>
        <p:txBody>
          <a:bodyPr/>
          <a:lstStyle/>
          <a:p>
            <a:pPr>
              <a:spcBef>
                <a:spcPct val="0"/>
              </a:spcBef>
            </a:pPr>
            <a:endParaRPr lang="en-US" dirty="0" smtClean="0">
              <a:latin typeface="Arial" charset="0"/>
              <a:ea typeface="ＭＳ Ｐゴシック" pitchFamily="34" charset="-128"/>
              <a:cs typeface="Arial" charset="0"/>
            </a:endParaRPr>
          </a:p>
        </p:txBody>
      </p:sp>
      <p:sp>
        <p:nvSpPr>
          <p:cNvPr id="7175" name="Date Placeholder 8"/>
          <p:cNvSpPr>
            <a:spLocks noGrp="1"/>
          </p:cNvSpPr>
          <p:nvPr>
            <p:ph type="dt" sz="quarter" idx="21"/>
          </p:nvPr>
        </p:nvSpPr>
        <p:spPr bwMode="auto">
          <a:noFill/>
          <a:ln>
            <a:miter lim="800000"/>
            <a:headEnd/>
            <a:tailEnd/>
          </a:ln>
        </p:spPr>
        <p:txBody>
          <a:bodyPr/>
          <a:lstStyle/>
          <a:p>
            <a:fld id="{51A962EC-8D39-4324-B49E-49940241C092}" type="datetime1">
              <a:rPr lang="en-US" smtClean="0">
                <a:latin typeface="Arial" charset="0"/>
              </a:rPr>
              <a:pPr/>
              <a:t>1/17/2011</a:t>
            </a:fld>
            <a:endParaRPr lang="en-US" dirty="0" smtClean="0">
              <a:latin typeface="Arial" charset="0"/>
            </a:endParaRPr>
          </a:p>
        </p:txBody>
      </p:sp>
      <p:sp>
        <p:nvSpPr>
          <p:cNvPr id="7176" name="Rectangle 4"/>
          <p:cNvSpPr>
            <a:spLocks noGrp="1"/>
          </p:cNvSpPr>
          <p:nvPr>
            <p:ph type="ctrTitle" idx="4294967295"/>
          </p:nvPr>
        </p:nvSpPr>
        <p:spPr>
          <a:xfrm>
            <a:off x="685799" y="1781175"/>
            <a:ext cx="8025064" cy="1470025"/>
          </a:xfrm>
        </p:spPr>
        <p:txBody>
          <a:bodyPr/>
          <a:lstStyle/>
          <a:p>
            <a:pPr algn="l"/>
            <a:r>
              <a:rPr lang="en-US" sz="3200" dirty="0" smtClean="0">
                <a:solidFill>
                  <a:schemeClr val="bg1"/>
                </a:solidFill>
                <a:ea typeface="ＭＳ Ｐゴシック" pitchFamily="34" charset="-128"/>
              </a:rPr>
              <a:t>T-110.5190 IWORK </a:t>
            </a:r>
            <a:r>
              <a:rPr lang="en-US" sz="3200" dirty="0" smtClean="0">
                <a:solidFill>
                  <a:schemeClr val="bg1"/>
                </a:solidFill>
                <a:ea typeface="ＭＳ Ｐゴシック" pitchFamily="34" charset="-128"/>
              </a:rPr>
              <a:t/>
            </a:r>
            <a:br>
              <a:rPr lang="en-US" sz="3200" dirty="0" smtClean="0">
                <a:solidFill>
                  <a:schemeClr val="bg1"/>
                </a:solidFill>
                <a:ea typeface="ＭＳ Ｐゴシック" pitchFamily="34" charset="-128"/>
              </a:rPr>
            </a:br>
            <a:r>
              <a:rPr lang="en-US" sz="3200" dirty="0" smtClean="0">
                <a:solidFill>
                  <a:schemeClr val="bg1"/>
                </a:solidFill>
                <a:ea typeface="ＭＳ Ｐゴシック" pitchFamily="34" charset="-128"/>
              </a:rPr>
              <a:t>Research topics</a:t>
            </a:r>
            <a:r>
              <a:rPr lang="en-US" sz="3200" dirty="0" smtClean="0">
                <a:solidFill>
                  <a:schemeClr val="bg1"/>
                </a:solidFill>
                <a:ea typeface="ＭＳ Ｐゴシック" pitchFamily="34" charset="-128"/>
              </a:rPr>
              <a:t/>
            </a:r>
            <a:br>
              <a:rPr lang="en-US" sz="3200" dirty="0" smtClean="0">
                <a:solidFill>
                  <a:schemeClr val="bg1"/>
                </a:solidFill>
                <a:ea typeface="ＭＳ Ｐゴシック" pitchFamily="34" charset="-128"/>
              </a:rPr>
            </a:br>
            <a:r>
              <a:rPr lang="en-US" sz="3200" dirty="0" smtClean="0">
                <a:solidFill>
                  <a:schemeClr val="bg1"/>
                </a:solidFill>
                <a:ea typeface="ＭＳ Ｐゴシック" pitchFamily="34" charset="-128"/>
              </a:rPr>
              <a:t>17</a:t>
            </a:r>
            <a:r>
              <a:rPr lang="en-US" sz="3200" dirty="0" smtClean="0">
                <a:solidFill>
                  <a:schemeClr val="bg1"/>
                </a:solidFill>
                <a:ea typeface="ＭＳ Ｐゴシック" pitchFamily="34" charset="-128"/>
              </a:rPr>
              <a:t>.01.2011</a:t>
            </a:r>
            <a:endParaRPr lang="en-US" sz="3200" dirty="0" smtClean="0">
              <a:solidFill>
                <a:schemeClr val="bg1"/>
              </a:solidFill>
              <a:ea typeface="ＭＳ Ｐゴシック" pitchFamily="34" charset="-128"/>
            </a:endParaRPr>
          </a:p>
        </p:txBody>
      </p:sp>
      <p:sp>
        <p:nvSpPr>
          <p:cNvPr id="7177" name="Rectangle 5"/>
          <p:cNvSpPr>
            <a:spLocks noGrp="1"/>
          </p:cNvSpPr>
          <p:nvPr>
            <p:ph type="subTitle" idx="4294967295"/>
          </p:nvPr>
        </p:nvSpPr>
        <p:spPr>
          <a:xfrm>
            <a:off x="711199" y="2997200"/>
            <a:ext cx="6002422" cy="2616200"/>
          </a:xfrm>
        </p:spPr>
        <p:txBody>
          <a:bodyPr/>
          <a:lstStyle/>
          <a:p>
            <a:pPr marL="0" indent="0">
              <a:buFont typeface="Arial" charset="0"/>
              <a:buNone/>
            </a:pPr>
            <a:endParaRPr lang="en-US" sz="1600" dirty="0" smtClean="0">
              <a:solidFill>
                <a:schemeClr val="bg1"/>
              </a:solidFill>
              <a:latin typeface="Arial" charset="0"/>
              <a:ea typeface="ＭＳ Ｐゴシック" pitchFamily="34" charset="-128"/>
            </a:endParaRPr>
          </a:p>
          <a:p>
            <a:pPr marL="0" indent="0">
              <a:buNone/>
            </a:pPr>
            <a:r>
              <a:rPr lang="en-US" sz="1600" dirty="0" err="1" smtClean="0">
                <a:solidFill>
                  <a:schemeClr val="bg1"/>
                </a:solidFill>
                <a:latin typeface="Arial" charset="0"/>
                <a:ea typeface="ＭＳ Ｐゴシック" pitchFamily="34" charset="-128"/>
              </a:rPr>
              <a:t>Yrjö</a:t>
            </a:r>
            <a:r>
              <a:rPr lang="en-US" sz="1600" dirty="0" smtClean="0">
                <a:solidFill>
                  <a:schemeClr val="bg1"/>
                </a:solidFill>
                <a:latin typeface="Arial" charset="0"/>
                <a:ea typeface="ＭＳ Ｐゴシック" pitchFamily="34" charset="-128"/>
              </a:rPr>
              <a:t> </a:t>
            </a:r>
            <a:r>
              <a:rPr lang="en-US" sz="1600" dirty="0" smtClean="0">
                <a:solidFill>
                  <a:schemeClr val="bg1"/>
                </a:solidFill>
                <a:latin typeface="Arial" charset="0"/>
                <a:ea typeface="ＭＳ Ｐゴシック" pitchFamily="34" charset="-128"/>
              </a:rPr>
              <a:t>Raivio</a:t>
            </a:r>
          </a:p>
          <a:p>
            <a:pPr marL="0" indent="0">
              <a:buFont typeface="Arial" charset="0"/>
              <a:buNone/>
            </a:pPr>
            <a:r>
              <a:rPr lang="en-US" sz="1600" dirty="0" smtClean="0">
                <a:solidFill>
                  <a:schemeClr val="bg1"/>
                </a:solidFill>
                <a:latin typeface="Arial" charset="0"/>
                <a:ea typeface="ＭＳ Ｐゴシック" pitchFamily="34" charset="-128"/>
              </a:rPr>
              <a:t>Aalto University, School of </a:t>
            </a:r>
            <a:r>
              <a:rPr lang="en-US" sz="1600" dirty="0" smtClean="0">
                <a:solidFill>
                  <a:schemeClr val="bg1"/>
                </a:solidFill>
                <a:latin typeface="Arial" charset="0"/>
                <a:ea typeface="ＭＳ Ｐゴシック" pitchFamily="34" charset="-128"/>
              </a:rPr>
              <a:t>Science</a:t>
            </a:r>
            <a:endParaRPr lang="en-US" sz="1600" dirty="0" smtClean="0">
              <a:solidFill>
                <a:schemeClr val="bg1"/>
              </a:solidFill>
              <a:latin typeface="Arial" charset="0"/>
              <a:ea typeface="ＭＳ Ｐゴシック" pitchFamily="34" charset="-128"/>
            </a:endParaRPr>
          </a:p>
          <a:p>
            <a:pPr marL="0" indent="0">
              <a:buFont typeface="Arial" charset="0"/>
              <a:buNone/>
            </a:pPr>
            <a:r>
              <a:rPr lang="en-US" sz="1600" dirty="0" smtClean="0">
                <a:solidFill>
                  <a:schemeClr val="bg1"/>
                </a:solidFill>
                <a:latin typeface="Arial" charset="0"/>
                <a:ea typeface="ＭＳ Ｐゴシック" pitchFamily="34" charset="-128"/>
              </a:rPr>
              <a:t>Department of Computer Science and Engineering</a:t>
            </a:r>
          </a:p>
          <a:p>
            <a:pPr marL="0" indent="0">
              <a:buFont typeface="Arial" charset="0"/>
              <a:buNone/>
            </a:pPr>
            <a:r>
              <a:rPr lang="en-US" sz="1600" dirty="0" smtClean="0">
                <a:solidFill>
                  <a:schemeClr val="bg1"/>
                </a:solidFill>
                <a:latin typeface="Arial" charset="0"/>
                <a:ea typeface="ＭＳ Ｐゴシック" pitchFamily="34" charset="-128"/>
              </a:rPr>
              <a:t>Data Communications Software</a:t>
            </a:r>
          </a:p>
          <a:p>
            <a:pPr marL="0" indent="0">
              <a:buNone/>
            </a:pPr>
            <a:r>
              <a:rPr lang="en-US" sz="1600" dirty="0" smtClean="0">
                <a:solidFill>
                  <a:schemeClr val="bg1"/>
                </a:solidFill>
                <a:latin typeface="Arial" charset="0"/>
                <a:ea typeface="ＭＳ Ｐゴシック" pitchFamily="34" charset="-128"/>
              </a:rPr>
              <a:t>Email: </a:t>
            </a:r>
            <a:r>
              <a:rPr lang="en-US" sz="1600" dirty="0" smtClean="0">
                <a:solidFill>
                  <a:schemeClr val="bg1"/>
                </a:solidFill>
                <a:latin typeface="Arial" charset="0"/>
                <a:ea typeface="ＭＳ Ｐゴシック" pitchFamily="34" charset="-128"/>
                <a:hlinkClick r:id="rId3"/>
              </a:rPr>
              <a:t>yrjo.raivio@tkk.fi</a:t>
            </a:r>
            <a:endParaRPr lang="en-US" sz="1600" dirty="0" smtClean="0">
              <a:solidFill>
                <a:schemeClr val="bg1"/>
              </a:solidFill>
              <a:latin typeface="Arial" charset="0"/>
              <a:ea typeface="ＭＳ Ｐゴシック" pitchFamily="34" charset="-128"/>
            </a:endParaRPr>
          </a:p>
          <a:p>
            <a:pPr marL="0" indent="0">
              <a:buNone/>
            </a:pPr>
            <a:endParaRPr lang="en-US" sz="1600" dirty="0" smtClean="0">
              <a:solidFill>
                <a:schemeClr val="bg1"/>
              </a:solidFill>
              <a:latin typeface="Arial" charset="0"/>
              <a:ea typeface="ＭＳ Ｐゴシック" pitchFamily="34" charset="-128"/>
            </a:endParaRPr>
          </a:p>
          <a:p>
            <a:pPr marL="0" indent="0">
              <a:buNone/>
            </a:pPr>
            <a:endParaRPr lang="en-US" sz="1600" dirty="0" smtClean="0">
              <a:solidFill>
                <a:schemeClr val="bg1"/>
              </a:solidFill>
              <a:latin typeface="Arial" charset="0"/>
              <a:ea typeface="ＭＳ Ｐゴシック" pitchFamily="34" charset="-128"/>
            </a:endParaRPr>
          </a:p>
        </p:txBody>
      </p:sp>
      <p:sp>
        <p:nvSpPr>
          <p:cNvPr id="12" name="Text Placeholder 11"/>
          <p:cNvSpPr>
            <a:spLocks noGrp="1"/>
          </p:cNvSpPr>
          <p:nvPr>
            <p:ph type="body" sz="quarter" idx="18"/>
          </p:nvPr>
        </p:nvSpPr>
        <p:spPr/>
        <p:txBody>
          <a:bodyPr/>
          <a:lstStyle/>
          <a:p>
            <a:endParaRPr lang="fi-FI"/>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buFont typeface="+mj-lt"/>
              <a:buAutoNum type="arabicPeriod"/>
            </a:pPr>
            <a:r>
              <a:rPr lang="en-US" sz="2000" b="0" dirty="0" smtClean="0"/>
              <a:t>A</a:t>
            </a:r>
            <a:r>
              <a:rPr lang="en-US" sz="2000" b="0" dirty="0" smtClean="0"/>
              <a:t>. Greenberg, J. Hamilton, D .A. </a:t>
            </a:r>
            <a:r>
              <a:rPr lang="en-US" sz="2000" b="0" dirty="0" err="1" smtClean="0"/>
              <a:t>Maltz</a:t>
            </a:r>
            <a:r>
              <a:rPr lang="en-US" sz="2000" b="0" dirty="0" smtClean="0"/>
              <a:t> and P. Patel: The Cost of a Cloud: Research Problems in Data Center Networks, ACM SIGCOMM Computer Communication Review, vol. 39, no. 1, Jan 2009.</a:t>
            </a:r>
          </a:p>
          <a:p>
            <a:pPr>
              <a:buFont typeface="+mj-lt"/>
              <a:buAutoNum type="arabicPeriod"/>
            </a:pPr>
            <a:r>
              <a:rPr lang="en-US" sz="2000" b="0" dirty="0" smtClean="0"/>
              <a:t>A</a:t>
            </a:r>
            <a:r>
              <a:rPr lang="en-US" sz="2000" b="0" dirty="0" smtClean="0"/>
              <a:t>. </a:t>
            </a:r>
            <a:r>
              <a:rPr lang="en-US" sz="2000" b="0" dirty="0" err="1" smtClean="0"/>
              <a:t>Berl</a:t>
            </a:r>
            <a:r>
              <a:rPr lang="en-US" sz="2000" b="0" dirty="0" smtClean="0"/>
              <a:t> et al: Energy-Efficient Cloud Computing, The Computer Journal, vol. 53, no. 7, 2010.</a:t>
            </a:r>
          </a:p>
          <a:p>
            <a:pPr>
              <a:buFont typeface="+mj-lt"/>
              <a:buAutoNum type="arabicPeriod"/>
            </a:pPr>
            <a:r>
              <a:rPr lang="en-US" sz="2000" b="0" dirty="0" smtClean="0"/>
              <a:t>E</a:t>
            </a:r>
            <a:r>
              <a:rPr lang="en-US" sz="2000" b="0" dirty="0" smtClean="0"/>
              <a:t>. Walker, W. </a:t>
            </a:r>
            <a:r>
              <a:rPr lang="en-US" sz="2000" b="0" dirty="0" err="1" smtClean="0"/>
              <a:t>Brisken</a:t>
            </a:r>
            <a:r>
              <a:rPr lang="en-US" sz="2000" b="0" dirty="0" smtClean="0"/>
              <a:t> and J. Romney: To Lease or Not to Lease from Storage Clouds, Computer, April 2010 (vol. 43 no. 4) pp. 44-50.</a:t>
            </a:r>
          </a:p>
          <a:p>
            <a:endParaRPr lang="en-US" dirty="0"/>
          </a:p>
        </p:txBody>
      </p:sp>
      <p:sp>
        <p:nvSpPr>
          <p:cNvPr id="3" name="Title 2"/>
          <p:cNvSpPr>
            <a:spLocks noGrp="1"/>
          </p:cNvSpPr>
          <p:nvPr>
            <p:ph type="ctrTitle"/>
          </p:nvPr>
        </p:nvSpPr>
        <p:spPr/>
        <p:txBody>
          <a:bodyPr/>
          <a:lstStyle/>
          <a:p>
            <a:r>
              <a:rPr lang="fi-FI" dirty="0" smtClean="0"/>
              <a:t>References</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10</a:t>
            </a:fld>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p:txBody>
          <a:bodyPr/>
          <a:lstStyle/>
          <a:p>
            <a:endParaRPr lang="en-US"/>
          </a:p>
        </p:txBody>
      </p:sp>
      <p:sp>
        <p:nvSpPr>
          <p:cNvPr id="4" name="Text Placeholder 3"/>
          <p:cNvSpPr>
            <a:spLocks noGrp="1"/>
          </p:cNvSpPr>
          <p:nvPr>
            <p:ph type="body" sz="quarter" idx="17"/>
          </p:nvPr>
        </p:nvSpPr>
        <p:spPr/>
        <p:txBody>
          <a:bodyPr/>
          <a:lstStyle/>
          <a:p>
            <a:endParaRPr lang="en-US"/>
          </a:p>
        </p:txBody>
      </p:sp>
      <p:sp>
        <p:nvSpPr>
          <p:cNvPr id="5" name="Date Placeholder 4"/>
          <p:cNvSpPr>
            <a:spLocks noGrp="1"/>
          </p:cNvSpPr>
          <p:nvPr>
            <p:ph type="dt" sz="half" idx="19"/>
          </p:nvPr>
        </p:nvSpPr>
        <p:spPr/>
        <p:txBody>
          <a:bodyPr/>
          <a:lstStyle/>
          <a:p>
            <a:pPr>
              <a:defRPr/>
            </a:pPr>
            <a:fld id="{DF99403A-C4A3-4F32-B0DF-3785895199A9}" type="datetime1">
              <a:rPr lang="en-US" smtClean="0"/>
              <a:pPr>
                <a:defRPr/>
              </a:pPr>
              <a:t>1/17/2011</a:t>
            </a:fld>
            <a:endParaRPr lang="en-US"/>
          </a:p>
        </p:txBody>
      </p:sp>
      <p:sp>
        <p:nvSpPr>
          <p:cNvPr id="6" name="Slide Number Placeholder 5"/>
          <p:cNvSpPr>
            <a:spLocks noGrp="1"/>
          </p:cNvSpPr>
          <p:nvPr>
            <p:ph type="sldNum" sz="quarter" idx="20"/>
          </p:nvPr>
        </p:nvSpPr>
        <p:spPr/>
        <p:txBody>
          <a:bodyPr/>
          <a:lstStyle/>
          <a:p>
            <a:pPr>
              <a:defRPr/>
            </a:pPr>
            <a:fld id="{5D52568E-ADEE-4C0C-9433-510D435E6B2A}" type="slidenum">
              <a:rPr lang="en-US" smtClean="0"/>
              <a:pPr>
                <a:defRPr/>
              </a:pPr>
              <a:t>11</a:t>
            </a:fld>
            <a:endParaRPr lang="en-US"/>
          </a:p>
        </p:txBody>
      </p:sp>
      <p:sp>
        <p:nvSpPr>
          <p:cNvPr id="7" name="Title 1"/>
          <p:cNvSpPr txBox="1">
            <a:spLocks/>
          </p:cNvSpPr>
          <p:nvPr/>
        </p:nvSpPr>
        <p:spPr bwMode="auto">
          <a:xfrm>
            <a:off x="572400" y="2857144"/>
            <a:ext cx="7772400" cy="2206400"/>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514350" lvl="0" indent="-514350" algn="ctr" eaLnBrk="0" hangingPunct="0">
              <a:defRPr/>
            </a:pPr>
            <a:r>
              <a:rPr lang="en-US" sz="3200" b="1" dirty="0" smtClean="0">
                <a:solidFill>
                  <a:schemeClr val="bg1"/>
                </a:solidFill>
                <a:latin typeface="+mj-lt"/>
                <a:ea typeface="ＭＳ Ｐゴシック" pitchFamily="-108" charset="-128"/>
                <a:cs typeface="ＭＳ Ｐゴシック" pitchFamily="-108" charset="-128"/>
              </a:rPr>
              <a:t>3)	Offloading mobile binaries, user interfaces, content or </a:t>
            </a:r>
            <a:r>
              <a:rPr lang="en-US" sz="3200" b="1" dirty="0" smtClean="0">
                <a:solidFill>
                  <a:schemeClr val="bg1"/>
                </a:solidFill>
                <a:latin typeface="+mj-lt"/>
                <a:ea typeface="ＭＳ Ｐゴシック" pitchFamily="-108" charset="-128"/>
                <a:cs typeface="ＭＳ Ｐゴシック" pitchFamily="-108" charset="-128"/>
              </a:rPr>
              <a:t>applications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fi-FI" dirty="0" smtClean="0"/>
              <a:t>Mobile capablities</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12</a:t>
            </a:fld>
            <a:endParaRPr lang="en-US"/>
          </a:p>
        </p:txBody>
      </p:sp>
      <p:pic>
        <p:nvPicPr>
          <p:cNvPr id="8" name="Picture 2"/>
          <p:cNvPicPr>
            <a:picLocks noChangeAspect="1" noChangeArrowheads="1"/>
          </p:cNvPicPr>
          <p:nvPr/>
        </p:nvPicPr>
        <p:blipFill>
          <a:blip r:embed="rId2"/>
          <a:srcRect/>
          <a:stretch>
            <a:fillRect/>
          </a:stretch>
        </p:blipFill>
        <p:spPr bwMode="auto">
          <a:xfrm>
            <a:off x="656716" y="1160740"/>
            <a:ext cx="5660186" cy="4363400"/>
          </a:xfrm>
          <a:prstGeom prst="rect">
            <a:avLst/>
          </a:prstGeom>
          <a:noFill/>
          <a:ln w="9525">
            <a:noFill/>
            <a:miter lim="800000"/>
            <a:headEnd/>
            <a:tailEnd/>
          </a:ln>
        </p:spPr>
      </p:pic>
      <p:sp>
        <p:nvSpPr>
          <p:cNvPr id="9" name="TextBox 8"/>
          <p:cNvSpPr txBox="1"/>
          <p:nvPr/>
        </p:nvSpPr>
        <p:spPr>
          <a:xfrm>
            <a:off x="524272" y="5534530"/>
            <a:ext cx="7471854" cy="307777"/>
          </a:xfrm>
          <a:prstGeom prst="rect">
            <a:avLst/>
          </a:prstGeom>
          <a:solidFill>
            <a:srgbClr val="FFFF00"/>
          </a:solidFill>
        </p:spPr>
        <p:txBody>
          <a:bodyPr wrap="none" rtlCol="0">
            <a:spAutoFit/>
          </a:bodyPr>
          <a:lstStyle/>
          <a:p>
            <a:r>
              <a:rPr lang="fi-FI" sz="1400" dirty="0" smtClean="0"/>
              <a:t>Source: Kemp et al, ”Cuckoo: a Computation Offloading Framework for Smartphones”, 2010</a:t>
            </a:r>
            <a:endParaRPr lang="fi-FI" sz="1400" dirty="0"/>
          </a:p>
        </p:txBody>
      </p:sp>
      <p:sp>
        <p:nvSpPr>
          <p:cNvPr id="10" name="TextBox 9"/>
          <p:cNvSpPr txBox="1"/>
          <p:nvPr/>
        </p:nvSpPr>
        <p:spPr>
          <a:xfrm>
            <a:off x="6786150" y="2478092"/>
            <a:ext cx="1707519" cy="830997"/>
          </a:xfrm>
          <a:prstGeom prst="rect">
            <a:avLst/>
          </a:prstGeom>
          <a:solidFill>
            <a:srgbClr val="FFFF00"/>
          </a:solidFill>
          <a:ln>
            <a:solidFill>
              <a:schemeClr val="tx1"/>
            </a:solidFill>
          </a:ln>
        </p:spPr>
        <p:txBody>
          <a:bodyPr wrap="none" rtlCol="0">
            <a:spAutoFit/>
          </a:bodyPr>
          <a:lstStyle/>
          <a:p>
            <a:r>
              <a:rPr lang="fi-FI" dirty="0" smtClean="0"/>
              <a:t>Bottleneck:</a:t>
            </a:r>
          </a:p>
          <a:p>
            <a:r>
              <a:rPr lang="fi-FI" dirty="0" smtClean="0"/>
              <a:t>Battery</a:t>
            </a:r>
            <a:endParaRPr lang="fi-FI" dirty="0"/>
          </a:p>
        </p:txBody>
      </p:sp>
      <p:cxnSp>
        <p:nvCxnSpPr>
          <p:cNvPr id="12" name="Straight Connector 11"/>
          <p:cNvCxnSpPr/>
          <p:nvPr/>
        </p:nvCxnSpPr>
        <p:spPr>
          <a:xfrm flipV="1">
            <a:off x="1285336" y="2855343"/>
            <a:ext cx="5394864" cy="216523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fade">
                                      <p:cBhvr>
                                        <p:cTn id="7" dur="2000"/>
                                        <p:tgtEl>
                                          <p:spTgt spid="1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Effect transition="in" filter="fade">
                                      <p:cBhvr>
                                        <p:cTn id="13" dur="2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fi-FI" dirty="0" smtClean="0"/>
              <a:t>Mobile offloading </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13</a:t>
            </a:fld>
            <a:endParaRPr lang="en-US"/>
          </a:p>
        </p:txBody>
      </p:sp>
      <p:pic>
        <p:nvPicPr>
          <p:cNvPr id="8" name="Picture 2"/>
          <p:cNvPicPr>
            <a:picLocks noChangeAspect="1" noChangeArrowheads="1"/>
          </p:cNvPicPr>
          <p:nvPr/>
        </p:nvPicPr>
        <p:blipFill>
          <a:blip r:embed="rId2"/>
          <a:srcRect/>
          <a:stretch>
            <a:fillRect/>
          </a:stretch>
        </p:blipFill>
        <p:spPr bwMode="auto">
          <a:xfrm>
            <a:off x="4568590" y="1033683"/>
            <a:ext cx="4104216" cy="2261119"/>
          </a:xfrm>
          <a:prstGeom prst="rect">
            <a:avLst/>
          </a:prstGeom>
          <a:noFill/>
          <a:ln w="9525">
            <a:noFill/>
            <a:miter lim="800000"/>
            <a:headEnd/>
            <a:tailEnd/>
          </a:ln>
        </p:spPr>
      </p:pic>
      <p:sp>
        <p:nvSpPr>
          <p:cNvPr id="9" name="Text Placeholder 1"/>
          <p:cNvSpPr>
            <a:spLocks noGrp="1"/>
          </p:cNvSpPr>
          <p:nvPr>
            <p:ph type="body" sz="quarter" idx="13"/>
          </p:nvPr>
        </p:nvSpPr>
        <p:spPr>
          <a:xfrm>
            <a:off x="4568590" y="3961831"/>
            <a:ext cx="3844337" cy="1852362"/>
          </a:xfrm>
        </p:spPr>
        <p:txBody>
          <a:bodyPr>
            <a:noAutofit/>
          </a:bodyPr>
          <a:lstStyle/>
          <a:p>
            <a:pPr>
              <a:buFont typeface="Arial" pitchFamily="34" charset="0"/>
              <a:buChar char="•"/>
            </a:pPr>
            <a:r>
              <a:rPr lang="fi-FI" sz="1400" dirty="0" smtClean="0"/>
              <a:t>Application examples (by Kemp et al):</a:t>
            </a:r>
            <a:endParaRPr lang="en-US" sz="1400" dirty="0" smtClean="0"/>
          </a:p>
          <a:p>
            <a:pPr lvl="1">
              <a:buFont typeface="Arial" pitchFamily="34" charset="0"/>
              <a:buChar char="•"/>
            </a:pPr>
            <a:r>
              <a:rPr lang="en-US" sz="1400" dirty="0" smtClean="0"/>
              <a:t>Image processing</a:t>
            </a:r>
          </a:p>
          <a:p>
            <a:pPr lvl="1">
              <a:buFont typeface="Arial" pitchFamily="34" charset="0"/>
              <a:buChar char="•"/>
            </a:pPr>
            <a:r>
              <a:rPr lang="en-US" sz="1400" dirty="0" smtClean="0"/>
              <a:t>Audio processing</a:t>
            </a:r>
          </a:p>
          <a:p>
            <a:pPr lvl="1">
              <a:buFont typeface="Arial" pitchFamily="34" charset="0"/>
              <a:buChar char="•"/>
            </a:pPr>
            <a:r>
              <a:rPr lang="en-US" sz="1400" dirty="0" smtClean="0"/>
              <a:t>Text processing</a:t>
            </a:r>
          </a:p>
          <a:p>
            <a:pPr lvl="1">
              <a:buFont typeface="Arial" pitchFamily="34" charset="0"/>
              <a:buChar char="•"/>
            </a:pPr>
            <a:r>
              <a:rPr lang="en-US" sz="1400" dirty="0" smtClean="0"/>
              <a:t>Artificial intelligence for games</a:t>
            </a:r>
          </a:p>
          <a:p>
            <a:pPr lvl="1">
              <a:buFont typeface="Arial" pitchFamily="34" charset="0"/>
              <a:buChar char="•"/>
            </a:pPr>
            <a:r>
              <a:rPr lang="en-US" sz="1400" dirty="0" smtClean="0"/>
              <a:t>3D rendering</a:t>
            </a:r>
          </a:p>
          <a:p>
            <a:pPr lvl="1">
              <a:buFont typeface="Arial" pitchFamily="34" charset="0"/>
              <a:buChar char="•"/>
            </a:pPr>
            <a:r>
              <a:rPr lang="en-US" sz="1400" dirty="0" smtClean="0"/>
              <a:t>Security</a:t>
            </a:r>
            <a:endParaRPr lang="en-US" sz="1400" dirty="0"/>
          </a:p>
        </p:txBody>
      </p:sp>
      <p:sp>
        <p:nvSpPr>
          <p:cNvPr id="10" name="TextBox 9"/>
          <p:cNvSpPr txBox="1"/>
          <p:nvPr/>
        </p:nvSpPr>
        <p:spPr>
          <a:xfrm>
            <a:off x="4507378" y="3417997"/>
            <a:ext cx="4586064" cy="461665"/>
          </a:xfrm>
          <a:prstGeom prst="rect">
            <a:avLst/>
          </a:prstGeom>
          <a:solidFill>
            <a:srgbClr val="FFFF00"/>
          </a:solidFill>
        </p:spPr>
        <p:txBody>
          <a:bodyPr wrap="none" rtlCol="0">
            <a:spAutoFit/>
          </a:bodyPr>
          <a:lstStyle/>
          <a:p>
            <a:r>
              <a:rPr lang="fi-FI" sz="1200" dirty="0" smtClean="0"/>
              <a:t>Source: Chun &amp; Maniatis, ”Augmented Smartphone Applications </a:t>
            </a:r>
          </a:p>
          <a:p>
            <a:r>
              <a:rPr lang="fi-FI" sz="1200" dirty="0" smtClean="0"/>
              <a:t>Through Clone Cloud Execution”, 2009</a:t>
            </a:r>
            <a:endParaRPr lang="fi-FI" sz="1200" dirty="0"/>
          </a:p>
        </p:txBody>
      </p:sp>
      <p:pic>
        <p:nvPicPr>
          <p:cNvPr id="11" name="Picture 2"/>
          <p:cNvPicPr>
            <a:picLocks noChangeAspect="1" noChangeArrowheads="1"/>
          </p:cNvPicPr>
          <p:nvPr/>
        </p:nvPicPr>
        <p:blipFill>
          <a:blip r:embed="rId3"/>
          <a:srcRect/>
          <a:stretch>
            <a:fillRect/>
          </a:stretch>
        </p:blipFill>
        <p:spPr bwMode="auto">
          <a:xfrm>
            <a:off x="1095554" y="1184606"/>
            <a:ext cx="2783112" cy="2222060"/>
          </a:xfrm>
          <a:prstGeom prst="rect">
            <a:avLst/>
          </a:prstGeom>
          <a:noFill/>
          <a:ln w="9525">
            <a:noFill/>
            <a:miter lim="800000"/>
            <a:headEnd/>
            <a:tailEnd/>
          </a:ln>
        </p:spPr>
      </p:pic>
      <p:sp>
        <p:nvSpPr>
          <p:cNvPr id="12" name="TextBox 11"/>
          <p:cNvSpPr txBox="1"/>
          <p:nvPr/>
        </p:nvSpPr>
        <p:spPr>
          <a:xfrm>
            <a:off x="322247" y="3423755"/>
            <a:ext cx="4103116" cy="461665"/>
          </a:xfrm>
          <a:prstGeom prst="rect">
            <a:avLst/>
          </a:prstGeom>
          <a:solidFill>
            <a:srgbClr val="FFFF00"/>
          </a:solidFill>
        </p:spPr>
        <p:txBody>
          <a:bodyPr wrap="square" rtlCol="0">
            <a:spAutoFit/>
          </a:bodyPr>
          <a:lstStyle/>
          <a:p>
            <a:r>
              <a:rPr lang="fi-FI" sz="1200" dirty="0" smtClean="0"/>
              <a:t>Source: Kumar &amp; Lu, ”Cloud Computing for Mobile Users: </a:t>
            </a:r>
          </a:p>
          <a:p>
            <a:r>
              <a:rPr lang="fi-FI" sz="1200" dirty="0" smtClean="0"/>
              <a:t>Can Offloading Computation Save Energy ”, 2010</a:t>
            </a:r>
            <a:endParaRPr lang="fi-FI" sz="1200" dirty="0"/>
          </a:p>
        </p:txBody>
      </p:sp>
      <p:sp>
        <p:nvSpPr>
          <p:cNvPr id="13" name="Text Placeholder 1"/>
          <p:cNvSpPr txBox="1">
            <a:spLocks/>
          </p:cNvSpPr>
          <p:nvPr/>
        </p:nvSpPr>
        <p:spPr bwMode="auto">
          <a:xfrm>
            <a:off x="382629" y="3950337"/>
            <a:ext cx="3844337" cy="1852362"/>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342900" marR="0" lvl="0" indent="-342900" algn="l" defTabSz="457200" rtl="0" eaLnBrk="0" fontAlgn="base" latinLnBrk="0" hangingPunct="0">
              <a:lnSpc>
                <a:spcPts val="2000"/>
              </a:lnSpc>
              <a:spcBef>
                <a:spcPct val="20000"/>
              </a:spcBef>
              <a:spcAft>
                <a:spcPct val="0"/>
              </a:spcAft>
              <a:buClrTx/>
              <a:buSzTx/>
              <a:buFont typeface="Arial" pitchFamily="34" charset="0"/>
              <a:buChar char="•"/>
              <a:tabLst/>
              <a:defRPr/>
            </a:pPr>
            <a:r>
              <a:rPr kumimoji="0" lang="fi-FI" sz="1400" b="1" i="0" u="none" strike="noStrike" kern="1200" cap="none" spc="0" normalizeH="0" baseline="0" noProof="0" dirty="0" smtClean="0">
                <a:ln>
                  <a:noFill/>
                </a:ln>
                <a:solidFill>
                  <a:schemeClr val="tx1"/>
                </a:solidFill>
                <a:effectLst/>
                <a:uLnTx/>
                <a:uFillTx/>
                <a:latin typeface="+mn-lt"/>
                <a:ea typeface="ＭＳ Ｐゴシック" pitchFamily="-108" charset="-128"/>
                <a:cs typeface="ＭＳ Ｐゴシック" pitchFamily="-108" charset="-128"/>
              </a:rPr>
              <a:t>Application example (by Kumar</a:t>
            </a:r>
            <a:r>
              <a:rPr kumimoji="0" lang="fi-FI" sz="1400" b="1" i="0" u="none" strike="noStrike" kern="1200" cap="none" spc="0" normalizeH="0" noProof="0" dirty="0" smtClean="0">
                <a:ln>
                  <a:noFill/>
                </a:ln>
                <a:solidFill>
                  <a:schemeClr val="tx1"/>
                </a:solidFill>
                <a:effectLst/>
                <a:uLnTx/>
                <a:uFillTx/>
                <a:latin typeface="+mn-lt"/>
                <a:ea typeface="ＭＳ Ｐゴシック" pitchFamily="-108" charset="-128"/>
                <a:cs typeface="ＭＳ Ｐゴシック" pitchFamily="-108" charset="-128"/>
              </a:rPr>
              <a:t> &amp; Lu</a:t>
            </a:r>
            <a:r>
              <a:rPr kumimoji="0" lang="fi-FI" sz="1400" b="1" i="0" u="none" strike="noStrike" kern="1200" cap="none" spc="0" normalizeH="0" baseline="0" noProof="0" dirty="0" smtClean="0">
                <a:ln>
                  <a:noFill/>
                </a:ln>
                <a:solidFill>
                  <a:schemeClr val="tx1"/>
                </a:solidFill>
                <a:effectLst/>
                <a:uLnTx/>
                <a:uFillTx/>
                <a:latin typeface="+mn-lt"/>
                <a:ea typeface="ＭＳ Ｐゴシック" pitchFamily="-108" charset="-128"/>
                <a:cs typeface="ＭＳ Ｐゴシック" pitchFamily="-108" charset="-128"/>
              </a:rPr>
              <a:t>):</a:t>
            </a:r>
            <a:endParaRPr kumimoji="0" lang="en-US" sz="1400" b="1" i="0" u="none" strike="noStrike" kern="1200" cap="none" spc="0" normalizeH="0" baseline="0" noProof="0" dirty="0" smtClean="0">
              <a:ln>
                <a:noFill/>
              </a:ln>
              <a:solidFill>
                <a:schemeClr val="tx1"/>
              </a:solidFill>
              <a:effectLst/>
              <a:uLnTx/>
              <a:uFillTx/>
              <a:latin typeface="+mn-lt"/>
              <a:ea typeface="ＭＳ Ｐゴシック" pitchFamily="-108" charset="-128"/>
              <a:cs typeface="ＭＳ Ｐゴシック" pitchFamily="-108" charset="-128"/>
            </a:endParaRPr>
          </a:p>
          <a:p>
            <a:pPr marL="742950" marR="0" lvl="1" indent="-285750" algn="l" defTabSz="457200" rtl="0" eaLnBrk="0" fontAlgn="base" latinLnBrk="0" hangingPunct="0">
              <a:lnSpc>
                <a:spcPct val="100000"/>
              </a:lnSpc>
              <a:spcBef>
                <a:spcPct val="20000"/>
              </a:spcBef>
              <a:spcAft>
                <a:spcPct val="0"/>
              </a:spcAft>
              <a:buClrTx/>
              <a:buSzTx/>
              <a:buFont typeface="Arial" pitchFamily="34" charset="0"/>
              <a:buChar char="•"/>
              <a:tabLst/>
              <a:defRPr/>
            </a:pPr>
            <a:r>
              <a:rPr lang="fi-FI" sz="1400" dirty="0" smtClean="0">
                <a:latin typeface="+mn-lt"/>
                <a:ea typeface="ＭＳ Ｐゴシック" pitchFamily="-108" charset="-128"/>
                <a:cs typeface="ＭＳ Ｐゴシック"/>
              </a:rPr>
              <a:t>Chess</a:t>
            </a:r>
          </a:p>
          <a:p>
            <a:pPr marL="742950" marR="0" lvl="1" indent="-28575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fi-FI" sz="1400" b="0" i="0" u="none" strike="noStrike" kern="1200" cap="none" spc="0" normalizeH="0" baseline="0" noProof="0" dirty="0" smtClean="0">
                <a:ln>
                  <a:noFill/>
                </a:ln>
                <a:solidFill>
                  <a:schemeClr val="tx1"/>
                </a:solidFill>
                <a:effectLst/>
                <a:uLnTx/>
                <a:uFillTx/>
                <a:latin typeface="+mn-lt"/>
                <a:ea typeface="ＭＳ Ｐゴシック" pitchFamily="-108" charset="-128"/>
                <a:cs typeface="ＭＳ Ｐゴシック"/>
              </a:rPr>
              <a:t>Position</a:t>
            </a:r>
            <a:r>
              <a:rPr kumimoji="0" lang="fi-FI" sz="1400" b="0" i="0" u="none" strike="noStrike" kern="1200" cap="none" spc="0" normalizeH="0" noProof="0" dirty="0" smtClean="0">
                <a:ln>
                  <a:noFill/>
                </a:ln>
                <a:solidFill>
                  <a:schemeClr val="tx1"/>
                </a:solidFill>
                <a:effectLst/>
                <a:uLnTx/>
                <a:uFillTx/>
                <a:latin typeface="+mn-lt"/>
                <a:ea typeface="ＭＳ Ｐゴシック" pitchFamily="-108" charset="-128"/>
                <a:cs typeface="ＭＳ Ｐゴシック"/>
              </a:rPr>
              <a:t> can be shown with 6 bits</a:t>
            </a:r>
            <a:r>
              <a:rPr kumimoji="0" lang="fi-FI" sz="1400" b="0" i="0" u="none" strike="noStrike" kern="1200" cap="none" spc="0" normalizeH="0" baseline="30000" noProof="0" dirty="0" smtClean="0">
                <a:ln>
                  <a:noFill/>
                </a:ln>
                <a:solidFill>
                  <a:schemeClr val="tx1"/>
                </a:solidFill>
                <a:effectLst/>
                <a:uLnTx/>
                <a:uFillTx/>
                <a:latin typeface="+mn-lt"/>
                <a:ea typeface="ＭＳ Ｐゴシック" pitchFamily="-108" charset="-128"/>
                <a:cs typeface="ＭＳ Ｐゴシック"/>
              </a:rPr>
              <a:t>   </a:t>
            </a:r>
            <a:r>
              <a:rPr kumimoji="0" lang="fi-FI" sz="1400" b="0" i="0" u="none" strike="noStrike" kern="1200" cap="none" spc="0" normalizeH="0" noProof="0" dirty="0" smtClean="0">
                <a:ln>
                  <a:noFill/>
                </a:ln>
                <a:solidFill>
                  <a:schemeClr val="tx1"/>
                </a:solidFill>
                <a:effectLst/>
                <a:uLnTx/>
                <a:uFillTx/>
                <a:latin typeface="+mn-lt"/>
                <a:ea typeface="ＭＳ Ｐゴシック" pitchFamily="-108" charset="-128"/>
                <a:cs typeface="ＭＳ Ｐゴシック"/>
              </a:rPr>
              <a:t>x 32 = 192 bits = 24 byte</a:t>
            </a:r>
          </a:p>
          <a:p>
            <a:pPr marL="742950" marR="0" lvl="1" indent="-28575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fi-FI" sz="1400" b="0" i="0" u="none" strike="noStrike" kern="1200" cap="none" spc="0" normalizeH="0" noProof="0" dirty="0" smtClean="0">
                <a:ln>
                  <a:noFill/>
                </a:ln>
                <a:solidFill>
                  <a:schemeClr val="tx1"/>
                </a:solidFill>
                <a:effectLst/>
                <a:uLnTx/>
                <a:uFillTx/>
                <a:latin typeface="+mn-lt"/>
                <a:ea typeface="ＭＳ Ｐゴシック" pitchFamily="-108" charset="-128"/>
                <a:cs typeface="ＭＳ Ｐゴシック"/>
              </a:rPr>
              <a:t>All possible combinations in a typical game: ~6</a:t>
            </a:r>
            <a:r>
              <a:rPr kumimoji="0" lang="fi-FI" sz="1400" b="0" i="0" u="none" strike="noStrike" kern="1200" cap="none" spc="0" normalizeH="0" baseline="30000" noProof="0" dirty="0" smtClean="0">
                <a:ln>
                  <a:noFill/>
                </a:ln>
                <a:solidFill>
                  <a:schemeClr val="tx1"/>
                </a:solidFill>
                <a:effectLst/>
                <a:uLnTx/>
                <a:uFillTx/>
                <a:latin typeface="+mn-lt"/>
                <a:ea typeface="ＭＳ Ｐゴシック" pitchFamily="-108" charset="-128"/>
                <a:cs typeface="ＭＳ Ｐゴシック"/>
              </a:rPr>
              <a:t>80</a:t>
            </a:r>
            <a:r>
              <a:rPr kumimoji="0" lang="fi-FI" sz="1400" b="0" i="0" u="none" strike="noStrike" kern="1200" cap="none" spc="0" normalizeH="0" noProof="0" dirty="0" smtClean="0">
                <a:ln>
                  <a:noFill/>
                </a:ln>
                <a:solidFill>
                  <a:schemeClr val="tx1"/>
                </a:solidFill>
                <a:effectLst/>
                <a:uLnTx/>
                <a:uFillTx/>
                <a:latin typeface="+mn-lt"/>
                <a:ea typeface="ＭＳ Ｐゴシック" pitchFamily="-108" charset="-128"/>
                <a:cs typeface="ＭＳ Ｐゴシック"/>
              </a:rPr>
              <a:t> = 1.8 x 10</a:t>
            </a:r>
            <a:r>
              <a:rPr lang="fi-FI" sz="1400" baseline="30000" dirty="0" smtClean="0">
                <a:latin typeface="+mn-lt"/>
                <a:ea typeface="ＭＳ Ｐゴシック" pitchFamily="-108" charset="-128"/>
                <a:cs typeface="ＭＳ Ｐゴシック"/>
              </a:rPr>
              <a:t>62</a:t>
            </a:r>
            <a:endParaRPr kumimoji="0" lang="en-US" sz="1400" b="0" i="0" u="none" strike="noStrike" kern="1200" cap="none" spc="0" normalizeH="0" baseline="30000" noProof="0" dirty="0" smtClean="0">
              <a:ln>
                <a:noFill/>
              </a:ln>
              <a:solidFill>
                <a:schemeClr val="tx1"/>
              </a:solidFill>
              <a:effectLst/>
              <a:uLnTx/>
              <a:uFillTx/>
              <a:latin typeface="+mn-lt"/>
              <a:ea typeface="ＭＳ Ｐゴシック" pitchFamily="-108" charset="-128"/>
              <a:cs typeface="ＭＳ Ｐゴシック"/>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buFont typeface="Arial" pitchFamily="34" charset="0"/>
              <a:buChar char="•"/>
            </a:pPr>
            <a:r>
              <a:rPr lang="en-US" sz="2000" b="0" dirty="0" smtClean="0"/>
              <a:t>Basically we can offload the whole mobile binary (image) to cloud or restrict the offloading to only code blocks, user interfaces, applications or content. </a:t>
            </a:r>
          </a:p>
          <a:p>
            <a:pPr>
              <a:buFont typeface="Arial" pitchFamily="34" charset="0"/>
              <a:buChar char="•"/>
            </a:pPr>
            <a:r>
              <a:rPr lang="en-US" sz="2000" b="0" dirty="0" smtClean="0"/>
              <a:t>You </a:t>
            </a:r>
            <a:r>
              <a:rPr lang="en-US" sz="2000" b="0" dirty="0" smtClean="0"/>
              <a:t>have a choice. You may either make a summary of the main research paths on the area, or you may focus on some </a:t>
            </a:r>
            <a:r>
              <a:rPr lang="en-US" sz="2000" b="0" dirty="0" smtClean="0"/>
              <a:t>sub area </a:t>
            </a:r>
            <a:r>
              <a:rPr lang="en-US" sz="2000" b="0" dirty="0" smtClean="0"/>
              <a:t>of the research. Can mobile offloading save energy? What is the cost of computation vs. communication? What is the optimal solution? What are the most vital use cases?</a:t>
            </a:r>
            <a:endParaRPr lang="en-US" sz="2000" b="0" dirty="0"/>
          </a:p>
        </p:txBody>
      </p:sp>
      <p:sp>
        <p:nvSpPr>
          <p:cNvPr id="3" name="Title 2"/>
          <p:cNvSpPr>
            <a:spLocks noGrp="1"/>
          </p:cNvSpPr>
          <p:nvPr>
            <p:ph type="ctrTitle"/>
          </p:nvPr>
        </p:nvSpPr>
        <p:spPr/>
        <p:txBody>
          <a:bodyPr/>
          <a:lstStyle/>
          <a:p>
            <a:r>
              <a:rPr lang="fi-FI" dirty="0" smtClean="0"/>
              <a:t>Research target</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14</a:t>
            </a:fld>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buFont typeface="+mj-lt"/>
              <a:buAutoNum type="arabicPeriod"/>
            </a:pPr>
            <a:r>
              <a:rPr lang="en-US" dirty="0" smtClean="0"/>
              <a:t>X</a:t>
            </a:r>
            <a:r>
              <a:rPr lang="en-US" dirty="0" smtClean="0"/>
              <a:t>. Zhang et al: Towards an Elastic Application Model for Augmenting Computing Capabilities of Mobile Platforms, </a:t>
            </a:r>
            <a:r>
              <a:rPr lang="en-US" dirty="0" err="1" smtClean="0"/>
              <a:t>Mobilware</a:t>
            </a:r>
            <a:r>
              <a:rPr lang="en-US" dirty="0" smtClean="0"/>
              <a:t> 2010.</a:t>
            </a:r>
          </a:p>
          <a:p>
            <a:pPr>
              <a:buFont typeface="+mj-lt"/>
              <a:buAutoNum type="arabicPeriod"/>
            </a:pPr>
            <a:r>
              <a:rPr lang="en-US" dirty="0" smtClean="0"/>
              <a:t>K</a:t>
            </a:r>
            <a:r>
              <a:rPr lang="en-US" dirty="0" smtClean="0"/>
              <a:t>. Kumar and Y.-H. Lu: Cloud Computing for Mobile Users: Can Offloading Computation Save Energy? Computer, April 2010.</a:t>
            </a:r>
          </a:p>
          <a:p>
            <a:pPr>
              <a:buFont typeface="+mj-lt"/>
              <a:buAutoNum type="arabicPeriod"/>
            </a:pPr>
            <a:r>
              <a:rPr lang="en-US" dirty="0" smtClean="0"/>
              <a:t>R</a:t>
            </a:r>
            <a:r>
              <a:rPr lang="en-US" dirty="0" smtClean="0"/>
              <a:t>. Kemp et al: Cuckoo: a Computation Offloading Framework for </a:t>
            </a:r>
            <a:r>
              <a:rPr lang="en-US" dirty="0" err="1" smtClean="0"/>
              <a:t>Smartphones</a:t>
            </a:r>
            <a:r>
              <a:rPr lang="en-US" dirty="0" smtClean="0"/>
              <a:t>, </a:t>
            </a:r>
            <a:r>
              <a:rPr lang="en-US" dirty="0" err="1" smtClean="0"/>
              <a:t>MobiCASE</a:t>
            </a:r>
            <a:r>
              <a:rPr lang="en-US" dirty="0" smtClean="0"/>
              <a:t> 2010.</a:t>
            </a:r>
          </a:p>
          <a:p>
            <a:pPr>
              <a:buFont typeface="+mj-lt"/>
              <a:buAutoNum type="arabicPeriod"/>
            </a:pPr>
            <a:r>
              <a:rPr lang="en-US" dirty="0" smtClean="0"/>
              <a:t>B</a:t>
            </a:r>
            <a:r>
              <a:rPr lang="en-US" dirty="0" smtClean="0"/>
              <a:t>.-G Chun and P. </a:t>
            </a:r>
            <a:r>
              <a:rPr lang="en-US" dirty="0" err="1" smtClean="0"/>
              <a:t>Maniatis</a:t>
            </a:r>
            <a:r>
              <a:rPr lang="en-US" dirty="0" smtClean="0"/>
              <a:t>: Augmented Smartphone Applications Through Clone Cloud Execution, </a:t>
            </a:r>
            <a:r>
              <a:rPr lang="en-US" dirty="0" err="1" smtClean="0"/>
              <a:t>HotOS</a:t>
            </a:r>
            <a:r>
              <a:rPr lang="en-US" dirty="0" smtClean="0"/>
              <a:t> 2009.</a:t>
            </a:r>
          </a:p>
          <a:p>
            <a:endParaRPr lang="en-US" dirty="0"/>
          </a:p>
        </p:txBody>
      </p:sp>
      <p:sp>
        <p:nvSpPr>
          <p:cNvPr id="3" name="Title 2"/>
          <p:cNvSpPr>
            <a:spLocks noGrp="1"/>
          </p:cNvSpPr>
          <p:nvPr>
            <p:ph type="ctrTitle"/>
          </p:nvPr>
        </p:nvSpPr>
        <p:spPr/>
        <p:txBody>
          <a:bodyPr/>
          <a:lstStyle/>
          <a:p>
            <a:r>
              <a:rPr lang="fi-FI" dirty="0" smtClean="0"/>
              <a:t>References</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15</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fi-FI" dirty="0" smtClean="0"/>
              <a:t>Mobile </a:t>
            </a:r>
            <a:r>
              <a:rPr lang="fi-FI" dirty="0" smtClean="0"/>
              <a:t>Cloud</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2</a:t>
            </a:fld>
            <a:endParaRPr lang="en-US"/>
          </a:p>
        </p:txBody>
      </p:sp>
      <p:pic>
        <p:nvPicPr>
          <p:cNvPr id="37" name="Object 2"/>
          <p:cNvPicPr>
            <a:picLocks noChangeArrowheads="1"/>
          </p:cNvPicPr>
          <p:nvPr/>
        </p:nvPicPr>
        <p:blipFill>
          <a:blip r:embed="rId3" cstate="print"/>
          <a:srcRect t="-655" r="-11" b="-641"/>
          <a:stretch>
            <a:fillRect/>
          </a:stretch>
        </p:blipFill>
        <p:spPr bwMode="auto">
          <a:xfrm>
            <a:off x="2045639" y="1387740"/>
            <a:ext cx="5248275" cy="42862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p:txBody>
          <a:bodyPr/>
          <a:lstStyle/>
          <a:p>
            <a:endParaRPr lang="fi-FI"/>
          </a:p>
        </p:txBody>
      </p:sp>
      <p:sp>
        <p:nvSpPr>
          <p:cNvPr id="4" name="Text Placeholder 3"/>
          <p:cNvSpPr>
            <a:spLocks noGrp="1"/>
          </p:cNvSpPr>
          <p:nvPr>
            <p:ph type="body" sz="quarter" idx="17"/>
          </p:nvPr>
        </p:nvSpPr>
        <p:spPr/>
        <p:txBody>
          <a:bodyPr/>
          <a:lstStyle/>
          <a:p>
            <a:endParaRPr lang="fi-FI"/>
          </a:p>
        </p:txBody>
      </p:sp>
      <p:sp>
        <p:nvSpPr>
          <p:cNvPr id="5" name="Date Placeholder 4"/>
          <p:cNvSpPr>
            <a:spLocks noGrp="1"/>
          </p:cNvSpPr>
          <p:nvPr>
            <p:ph type="dt" sz="half" idx="19"/>
          </p:nvPr>
        </p:nvSpPr>
        <p:spPr/>
        <p:txBody>
          <a:bodyPr/>
          <a:lstStyle/>
          <a:p>
            <a:pPr>
              <a:defRPr/>
            </a:pPr>
            <a:fld id="{DF99403A-C4A3-4F32-B0DF-3785895199A9}" type="datetime1">
              <a:rPr lang="en-US" smtClean="0"/>
              <a:pPr>
                <a:defRPr/>
              </a:pPr>
              <a:t>1/17/2011</a:t>
            </a:fld>
            <a:endParaRPr lang="en-US" dirty="0"/>
          </a:p>
        </p:txBody>
      </p:sp>
      <p:sp>
        <p:nvSpPr>
          <p:cNvPr id="6" name="Slide Number Placeholder 5"/>
          <p:cNvSpPr>
            <a:spLocks noGrp="1"/>
          </p:cNvSpPr>
          <p:nvPr>
            <p:ph type="sldNum" sz="quarter" idx="20"/>
          </p:nvPr>
        </p:nvSpPr>
        <p:spPr/>
        <p:txBody>
          <a:bodyPr/>
          <a:lstStyle/>
          <a:p>
            <a:pPr>
              <a:defRPr/>
            </a:pPr>
            <a:fld id="{5D52568E-ADEE-4C0C-9433-510D435E6B2A}" type="slidenum">
              <a:rPr lang="en-US" smtClean="0"/>
              <a:pPr>
                <a:defRPr/>
              </a:pPr>
              <a:t>3</a:t>
            </a:fld>
            <a:endParaRPr lang="en-US"/>
          </a:p>
        </p:txBody>
      </p:sp>
      <p:sp>
        <p:nvSpPr>
          <p:cNvPr id="7" name="Title 1"/>
          <p:cNvSpPr txBox="1">
            <a:spLocks/>
          </p:cNvSpPr>
          <p:nvPr/>
        </p:nvSpPr>
        <p:spPr bwMode="auto">
          <a:xfrm>
            <a:off x="572400" y="2857144"/>
            <a:ext cx="7772400" cy="2206400"/>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lvl="0" algn="ctr" eaLnBrk="0" hangingPunct="0">
              <a:defRPr/>
            </a:pPr>
            <a:r>
              <a:rPr lang="en-US" sz="3200" b="1" dirty="0" smtClean="0">
                <a:solidFill>
                  <a:schemeClr val="bg1"/>
                </a:solidFill>
                <a:latin typeface="+mj-lt"/>
                <a:ea typeface="ＭＳ Ｐゴシック" pitchFamily="-108" charset="-128"/>
                <a:cs typeface="ＭＳ Ｐゴシック" pitchFamily="-108" charset="-128"/>
              </a:rPr>
              <a:t>1</a:t>
            </a:r>
            <a:r>
              <a:rPr lang="en-US" sz="3200" b="1" dirty="0" smtClean="0">
                <a:solidFill>
                  <a:schemeClr val="bg1"/>
                </a:solidFill>
                <a:latin typeface="+mj-lt"/>
                <a:ea typeface="ＭＳ Ｐゴシック" pitchFamily="-108" charset="-128"/>
                <a:cs typeface="ＭＳ Ｐゴシック" pitchFamily="-108" charset="-128"/>
              </a:rPr>
              <a:t>)	Handling dynamic traffic loads by a hybrid </a:t>
            </a:r>
            <a:r>
              <a:rPr lang="en-US" sz="3200" b="1" dirty="0" smtClean="0">
                <a:solidFill>
                  <a:schemeClr val="bg1"/>
                </a:solidFill>
                <a:latin typeface="+mj-lt"/>
                <a:ea typeface="ＭＳ Ｐゴシック" pitchFamily="-108" charset="-128"/>
                <a:cs typeface="ＭＳ Ｐゴシック" pitchFamily="-108" charset="-128"/>
              </a:rPr>
              <a:t>cloud</a:t>
            </a:r>
            <a:r>
              <a:rPr lang="fi-FI" sz="3200" b="1" dirty="0" smtClean="0">
                <a:solidFill>
                  <a:schemeClr val="bg1"/>
                </a:solidFill>
                <a:latin typeface="+mj-lt"/>
                <a:ea typeface="ＭＳ Ｐゴシック" pitchFamily="-108" charset="-128"/>
                <a:cs typeface="ＭＳ Ｐゴシック" pitchFamily="-108" charset="-128"/>
              </a:rPr>
              <a:t> </a:t>
            </a:r>
            <a:endParaRPr kumimoji="0" lang="fi-FI" sz="3200" b="1" i="0" u="none" strike="noStrike" kern="1200" cap="none" spc="0" normalizeH="0" baseline="0" noProof="0" dirty="0">
              <a:ln>
                <a:noFill/>
              </a:ln>
              <a:solidFill>
                <a:schemeClr val="bg1"/>
              </a:solidFill>
              <a:effectLst/>
              <a:uLnTx/>
              <a:uFillTx/>
              <a:latin typeface="+mj-lt"/>
              <a:ea typeface="ＭＳ Ｐゴシック" pitchFamily="-108" charset="-128"/>
              <a:cs typeface="ＭＳ Ｐゴシック" pitchFamily="-108"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fi-FI" dirty="0" smtClean="0"/>
              <a:t>Ticket sales variations</a:t>
            </a:r>
            <a:endParaRPr lang="fi-FI" dirty="0"/>
          </a:p>
        </p:txBody>
      </p:sp>
      <p:sp>
        <p:nvSpPr>
          <p:cNvPr id="4" name="Text Placeholder 3"/>
          <p:cNvSpPr>
            <a:spLocks noGrp="1"/>
          </p:cNvSpPr>
          <p:nvPr>
            <p:ph type="body" sz="quarter" idx="16"/>
          </p:nvPr>
        </p:nvSpPr>
        <p:spPr/>
        <p:txBody>
          <a:bodyPr/>
          <a:lstStyle/>
          <a:p>
            <a:endParaRPr lang="fi-FI"/>
          </a:p>
        </p:txBody>
      </p:sp>
      <p:sp>
        <p:nvSpPr>
          <p:cNvPr id="5" name="Text Placeholder 4"/>
          <p:cNvSpPr>
            <a:spLocks noGrp="1"/>
          </p:cNvSpPr>
          <p:nvPr>
            <p:ph type="body" sz="quarter" idx="17"/>
          </p:nvPr>
        </p:nvSpPr>
        <p:spPr/>
        <p:txBody>
          <a:bodyPr/>
          <a:lstStyle/>
          <a:p>
            <a:endParaRPr lang="fi-FI"/>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4</a:t>
            </a:fld>
            <a:endParaRPr lang="en-US"/>
          </a:p>
        </p:txBody>
      </p:sp>
      <p:pic>
        <p:nvPicPr>
          <p:cNvPr id="37" name="Picture 36" descr="TicketMaster2.JPG"/>
          <p:cNvPicPr>
            <a:picLocks noChangeAspect="1"/>
          </p:cNvPicPr>
          <p:nvPr/>
        </p:nvPicPr>
        <p:blipFill>
          <a:blip r:embed="rId3"/>
          <a:stretch>
            <a:fillRect/>
          </a:stretch>
        </p:blipFill>
        <p:spPr>
          <a:xfrm>
            <a:off x="949764" y="2185987"/>
            <a:ext cx="7009500" cy="2894746"/>
          </a:xfrm>
          <a:prstGeom prst="rect">
            <a:avLst/>
          </a:prstGeom>
        </p:spPr>
      </p:pic>
      <p:cxnSp>
        <p:nvCxnSpPr>
          <p:cNvPr id="31" name="Straight Connector 30"/>
          <p:cNvCxnSpPr/>
          <p:nvPr/>
        </p:nvCxnSpPr>
        <p:spPr>
          <a:xfrm>
            <a:off x="949764" y="3759200"/>
            <a:ext cx="4406007" cy="0"/>
          </a:xfrm>
          <a:prstGeom prst="line">
            <a:avLst/>
          </a:prstGeom>
          <a:ln>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3381824" y="4470400"/>
            <a:ext cx="1667444" cy="400110"/>
          </a:xfrm>
          <a:prstGeom prst="rect">
            <a:avLst/>
          </a:prstGeom>
          <a:noFill/>
        </p:spPr>
        <p:txBody>
          <a:bodyPr wrap="none" rtlCol="0">
            <a:spAutoFit/>
          </a:bodyPr>
          <a:lstStyle/>
          <a:p>
            <a:r>
              <a:rPr lang="fi-FI" sz="2000" dirty="0" smtClean="0"/>
              <a:t>Private cloud</a:t>
            </a:r>
            <a:endParaRPr lang="en-US" sz="2000" dirty="0"/>
          </a:p>
        </p:txBody>
      </p:sp>
      <p:sp>
        <p:nvSpPr>
          <p:cNvPr id="43" name="TextBox 42"/>
          <p:cNvSpPr txBox="1"/>
          <p:nvPr/>
        </p:nvSpPr>
        <p:spPr>
          <a:xfrm>
            <a:off x="3389084" y="2978221"/>
            <a:ext cx="1569660" cy="400110"/>
          </a:xfrm>
          <a:prstGeom prst="rect">
            <a:avLst/>
          </a:prstGeom>
          <a:noFill/>
        </p:spPr>
        <p:txBody>
          <a:bodyPr wrap="none" rtlCol="0">
            <a:spAutoFit/>
          </a:bodyPr>
          <a:lstStyle/>
          <a:p>
            <a:r>
              <a:rPr lang="fi-FI" sz="2000" dirty="0" smtClean="0"/>
              <a:t>Public cloud</a:t>
            </a:r>
            <a:endParaRPr lang="en-US" sz="2000" dirty="0"/>
          </a:p>
        </p:txBody>
      </p:sp>
      <p:sp>
        <p:nvSpPr>
          <p:cNvPr id="44" name="TextBox 43"/>
          <p:cNvSpPr txBox="1"/>
          <p:nvPr/>
        </p:nvSpPr>
        <p:spPr>
          <a:xfrm>
            <a:off x="862680" y="5355776"/>
            <a:ext cx="5309210" cy="338554"/>
          </a:xfrm>
          <a:prstGeom prst="rect">
            <a:avLst/>
          </a:prstGeom>
          <a:noFill/>
        </p:spPr>
        <p:txBody>
          <a:bodyPr wrap="none" rtlCol="0">
            <a:spAutoFit/>
          </a:bodyPr>
          <a:lstStyle/>
          <a:p>
            <a:r>
              <a:rPr lang="fi-FI" sz="1600" dirty="0" smtClean="0">
                <a:hlinkClick r:id="rId4"/>
              </a:rPr>
              <a:t>Source: http://www.alexa.com/siteinfo/ticketmaster.com#</a:t>
            </a:r>
            <a:endParaRPr lang="en-US" sz="16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fi-FI" dirty="0" smtClean="0"/>
              <a:t>SMS traffic variations – example from New Year´s Eve</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5</a:t>
            </a:fld>
            <a:endParaRPr lang="en-US"/>
          </a:p>
        </p:txBody>
      </p:sp>
      <p:pic>
        <p:nvPicPr>
          <p:cNvPr id="8" name="Picture 7"/>
          <p:cNvPicPr/>
          <p:nvPr/>
        </p:nvPicPr>
        <p:blipFill>
          <a:blip r:embed="rId2" cstate="print"/>
          <a:srcRect/>
          <a:stretch>
            <a:fillRect/>
          </a:stretch>
        </p:blipFill>
        <p:spPr bwMode="auto">
          <a:xfrm>
            <a:off x="2697366" y="1887394"/>
            <a:ext cx="4162221" cy="2848508"/>
          </a:xfrm>
          <a:prstGeom prst="rect">
            <a:avLst/>
          </a:prstGeom>
          <a:noFill/>
          <a:ln w="9525">
            <a:noFill/>
            <a:miter lim="800000"/>
            <a:headEnd/>
            <a:tailEnd/>
          </a:ln>
        </p:spPr>
      </p:pic>
      <p:sp>
        <p:nvSpPr>
          <p:cNvPr id="9" name="TextBox 8"/>
          <p:cNvSpPr txBox="1"/>
          <p:nvPr/>
        </p:nvSpPr>
        <p:spPr>
          <a:xfrm>
            <a:off x="572400" y="5197567"/>
            <a:ext cx="6834243" cy="461665"/>
          </a:xfrm>
          <a:prstGeom prst="rect">
            <a:avLst/>
          </a:prstGeom>
          <a:noFill/>
        </p:spPr>
        <p:txBody>
          <a:bodyPr wrap="none" rtlCol="0">
            <a:spAutoFit/>
          </a:bodyPr>
          <a:lstStyle/>
          <a:p>
            <a:r>
              <a:rPr lang="en-US" sz="1200" dirty="0" smtClean="0"/>
              <a:t>Source: </a:t>
            </a:r>
            <a:r>
              <a:rPr lang="en-US" sz="1200" dirty="0" err="1" smtClean="0"/>
              <a:t>Zerfos</a:t>
            </a:r>
            <a:r>
              <a:rPr lang="en-US" sz="1200" dirty="0" smtClean="0"/>
              <a:t>, P., </a:t>
            </a:r>
            <a:r>
              <a:rPr lang="en-US" sz="1200" dirty="0" err="1" smtClean="0"/>
              <a:t>Meng</a:t>
            </a:r>
            <a:r>
              <a:rPr lang="en-US" sz="1200" dirty="0" smtClean="0"/>
              <a:t>, X., Wong, S.H.Y. and </a:t>
            </a:r>
            <a:r>
              <a:rPr lang="en-US" sz="1200" dirty="0" err="1" smtClean="0"/>
              <a:t>Samanta</a:t>
            </a:r>
            <a:r>
              <a:rPr lang="en-US" sz="1200" dirty="0" smtClean="0"/>
              <a:t>, V., 2006. A study of the Short Message </a:t>
            </a:r>
          </a:p>
          <a:p>
            <a:r>
              <a:rPr lang="en-US" sz="1200" dirty="0" smtClean="0"/>
              <a:t>Service of a nationwide cellular network. (IMC ’06), Rio de Janeiro, Brazil 25-27 October 2006.</a:t>
            </a:r>
            <a:endParaRPr lang="en-US" sz="1200" dirty="0"/>
          </a:p>
        </p:txBody>
      </p:sp>
      <p:cxnSp>
        <p:nvCxnSpPr>
          <p:cNvPr id="10" name="Straight Connector 9"/>
          <p:cNvCxnSpPr/>
          <p:nvPr/>
        </p:nvCxnSpPr>
        <p:spPr>
          <a:xfrm>
            <a:off x="2666338" y="3957598"/>
            <a:ext cx="4406007" cy="0"/>
          </a:xfrm>
          <a:prstGeom prst="line">
            <a:avLst/>
          </a:prstGeom>
          <a:ln>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680200" y="3957598"/>
            <a:ext cx="1667444" cy="400110"/>
          </a:xfrm>
          <a:prstGeom prst="rect">
            <a:avLst/>
          </a:prstGeom>
          <a:noFill/>
        </p:spPr>
        <p:txBody>
          <a:bodyPr wrap="none" rtlCol="0">
            <a:spAutoFit/>
          </a:bodyPr>
          <a:lstStyle/>
          <a:p>
            <a:r>
              <a:rPr lang="fi-FI" sz="2000" dirty="0" smtClean="0"/>
              <a:t>Private cloud</a:t>
            </a:r>
            <a:endParaRPr lang="en-US" sz="2000" dirty="0"/>
          </a:p>
        </p:txBody>
      </p:sp>
      <p:sp>
        <p:nvSpPr>
          <p:cNvPr id="12" name="TextBox 11"/>
          <p:cNvSpPr txBox="1"/>
          <p:nvPr/>
        </p:nvSpPr>
        <p:spPr>
          <a:xfrm>
            <a:off x="6700350" y="3178276"/>
            <a:ext cx="1569660" cy="400110"/>
          </a:xfrm>
          <a:prstGeom prst="rect">
            <a:avLst/>
          </a:prstGeom>
          <a:noFill/>
        </p:spPr>
        <p:txBody>
          <a:bodyPr wrap="none" rtlCol="0">
            <a:spAutoFit/>
          </a:bodyPr>
          <a:lstStyle/>
          <a:p>
            <a:r>
              <a:rPr lang="fi-FI" sz="2000" dirty="0" smtClean="0"/>
              <a:t>Public cloud</a:t>
            </a:r>
            <a:endParaRPr lang="en-US" sz="20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399" y="1497600"/>
            <a:ext cx="7044725" cy="4136400"/>
          </a:xfrm>
        </p:spPr>
        <p:txBody>
          <a:bodyPr>
            <a:normAutofit/>
          </a:bodyPr>
          <a:lstStyle/>
          <a:p>
            <a:pPr>
              <a:buFont typeface="Arial" pitchFamily="34" charset="0"/>
              <a:buChar char="•"/>
            </a:pPr>
            <a:r>
              <a:rPr lang="en-US" sz="2000" b="0" dirty="0" smtClean="0"/>
              <a:t>Dynamic </a:t>
            </a:r>
            <a:r>
              <a:rPr lang="en-US" sz="2000" b="0" dirty="0" smtClean="0"/>
              <a:t>traffic handling is not a trivial question. You should evaluate the challenges incorporated. What are the requirements for the hybrid infrastructure? How do you manage the dynamic load changes, based on historic or monitoring data or both? When does the hybrid approach make sense</a:t>
            </a:r>
            <a:r>
              <a:rPr lang="en-US" sz="2000" b="0" dirty="0" smtClean="0"/>
              <a:t>? When it does not?</a:t>
            </a:r>
            <a:endParaRPr lang="en-US" sz="2000" b="0" dirty="0" smtClean="0"/>
          </a:p>
          <a:p>
            <a:endParaRPr lang="en-US" dirty="0"/>
          </a:p>
        </p:txBody>
      </p:sp>
      <p:sp>
        <p:nvSpPr>
          <p:cNvPr id="3" name="Title 2"/>
          <p:cNvSpPr>
            <a:spLocks noGrp="1"/>
          </p:cNvSpPr>
          <p:nvPr>
            <p:ph type="ctrTitle"/>
          </p:nvPr>
        </p:nvSpPr>
        <p:spPr/>
        <p:txBody>
          <a:bodyPr/>
          <a:lstStyle/>
          <a:p>
            <a:r>
              <a:rPr lang="fi-FI" dirty="0" smtClean="0"/>
              <a:t>Research target</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8343000" cy="4136400"/>
          </a:xfrm>
        </p:spPr>
        <p:txBody>
          <a:bodyPr>
            <a:noAutofit/>
          </a:bodyPr>
          <a:lstStyle/>
          <a:p>
            <a:pPr marL="457200" indent="-457200">
              <a:buFont typeface="+mj-lt"/>
              <a:buAutoNum type="arabicPeriod"/>
            </a:pPr>
            <a:r>
              <a:rPr lang="fi-FI" sz="2000" b="0" dirty="0" smtClean="0"/>
              <a:t>M</a:t>
            </a:r>
            <a:r>
              <a:rPr lang="fi-FI" sz="2000" b="0" dirty="0" smtClean="0"/>
              <a:t>. Hajjat, X. Sun, Y-W. E. Sung, D. Maltz, S. Rao, K. Sripanidkulchai and M. Tawarmalani: Cloudward Bound: Planning for Benefitial Migration of Enterprise Applications to the Cloud, SIGCOMM 2010.</a:t>
            </a:r>
          </a:p>
          <a:p>
            <a:pPr marL="457200" indent="-457200">
              <a:buFont typeface="+mj-lt"/>
              <a:buAutoNum type="arabicPeriod"/>
            </a:pPr>
            <a:r>
              <a:rPr lang="fi-FI" sz="2000" b="0" dirty="0" smtClean="0"/>
              <a:t>R</a:t>
            </a:r>
            <a:r>
              <a:rPr lang="fi-FI" sz="2000" b="0" dirty="0" smtClean="0"/>
              <a:t>. Moreno-Vozmediano, R.S. Montero and I.M. Llorente: Elastic Management of Cluster-based Services in the Cloud, ACDC 2009.</a:t>
            </a:r>
          </a:p>
          <a:p>
            <a:pPr marL="457200" indent="-457200">
              <a:buFont typeface="+mj-lt"/>
              <a:buAutoNum type="arabicPeriod"/>
            </a:pPr>
            <a:r>
              <a:rPr lang="fi-FI" sz="2000" b="0" dirty="0" smtClean="0"/>
              <a:t>J</a:t>
            </a:r>
            <a:r>
              <a:rPr lang="fi-FI" sz="2000" b="0" dirty="0" smtClean="0"/>
              <a:t>. Gabriellson, O. Hubertsson, I. Más and R. Skog: Cloud Computing in telecommunications, Ericsson Review 1/2010</a:t>
            </a:r>
            <a:r>
              <a:rPr lang="fi-FI" sz="2000" b="0" dirty="0" smtClean="0"/>
              <a:t>.</a:t>
            </a:r>
            <a:endParaRPr lang="fi-FI" sz="2000" b="0" dirty="0" smtClean="0"/>
          </a:p>
        </p:txBody>
      </p:sp>
      <p:sp>
        <p:nvSpPr>
          <p:cNvPr id="3" name="Title 2"/>
          <p:cNvSpPr>
            <a:spLocks noGrp="1"/>
          </p:cNvSpPr>
          <p:nvPr>
            <p:ph type="ctrTitle"/>
          </p:nvPr>
        </p:nvSpPr>
        <p:spPr/>
        <p:txBody>
          <a:bodyPr/>
          <a:lstStyle/>
          <a:p>
            <a:r>
              <a:rPr lang="fi-FI" dirty="0" smtClean="0"/>
              <a:t>References</a:t>
            </a:r>
            <a:r>
              <a:rPr lang="fi-FI" dirty="0" smtClean="0"/>
              <a:t>  </a:t>
            </a:r>
            <a:endParaRPr lang="fi-FI" dirty="0"/>
          </a:p>
        </p:txBody>
      </p:sp>
      <p:sp>
        <p:nvSpPr>
          <p:cNvPr id="4" name="Text Placeholder 3"/>
          <p:cNvSpPr>
            <a:spLocks noGrp="1"/>
          </p:cNvSpPr>
          <p:nvPr>
            <p:ph type="body" sz="quarter" idx="16"/>
          </p:nvPr>
        </p:nvSpPr>
        <p:spPr/>
        <p:txBody>
          <a:bodyPr/>
          <a:lstStyle/>
          <a:p>
            <a:endParaRPr lang="fi-FI"/>
          </a:p>
        </p:txBody>
      </p:sp>
      <p:sp>
        <p:nvSpPr>
          <p:cNvPr id="5" name="Text Placeholder 4"/>
          <p:cNvSpPr>
            <a:spLocks noGrp="1"/>
          </p:cNvSpPr>
          <p:nvPr>
            <p:ph type="body" sz="quarter" idx="17"/>
          </p:nvPr>
        </p:nvSpPr>
        <p:spPr/>
        <p:txBody>
          <a:bodyPr/>
          <a:lstStyle/>
          <a:p>
            <a:endParaRPr lang="fi-FI"/>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p:txBody>
          <a:bodyPr/>
          <a:lstStyle/>
          <a:p>
            <a:endParaRPr lang="fi-FI"/>
          </a:p>
        </p:txBody>
      </p:sp>
      <p:sp>
        <p:nvSpPr>
          <p:cNvPr id="4" name="Text Placeholder 3"/>
          <p:cNvSpPr>
            <a:spLocks noGrp="1"/>
          </p:cNvSpPr>
          <p:nvPr>
            <p:ph type="body" sz="quarter" idx="17"/>
          </p:nvPr>
        </p:nvSpPr>
        <p:spPr/>
        <p:txBody>
          <a:bodyPr/>
          <a:lstStyle/>
          <a:p>
            <a:endParaRPr lang="fi-FI"/>
          </a:p>
        </p:txBody>
      </p:sp>
      <p:sp>
        <p:nvSpPr>
          <p:cNvPr id="5" name="Date Placeholder 4"/>
          <p:cNvSpPr>
            <a:spLocks noGrp="1"/>
          </p:cNvSpPr>
          <p:nvPr>
            <p:ph type="dt" sz="half" idx="19"/>
          </p:nvPr>
        </p:nvSpPr>
        <p:spPr/>
        <p:txBody>
          <a:bodyPr/>
          <a:lstStyle/>
          <a:p>
            <a:pPr>
              <a:defRPr/>
            </a:pPr>
            <a:fld id="{DF99403A-C4A3-4F32-B0DF-3785895199A9}" type="datetime1">
              <a:rPr lang="en-US" smtClean="0"/>
              <a:pPr>
                <a:defRPr/>
              </a:pPr>
              <a:t>1/17/2011</a:t>
            </a:fld>
            <a:endParaRPr lang="en-US" dirty="0"/>
          </a:p>
        </p:txBody>
      </p:sp>
      <p:sp>
        <p:nvSpPr>
          <p:cNvPr id="6" name="Slide Number Placeholder 5"/>
          <p:cNvSpPr>
            <a:spLocks noGrp="1"/>
          </p:cNvSpPr>
          <p:nvPr>
            <p:ph type="sldNum" sz="quarter" idx="20"/>
          </p:nvPr>
        </p:nvSpPr>
        <p:spPr/>
        <p:txBody>
          <a:bodyPr/>
          <a:lstStyle/>
          <a:p>
            <a:pPr>
              <a:defRPr/>
            </a:pPr>
            <a:fld id="{5D52568E-ADEE-4C0C-9433-510D435E6B2A}" type="slidenum">
              <a:rPr lang="en-US" smtClean="0"/>
              <a:pPr>
                <a:defRPr/>
              </a:pPr>
              <a:t>8</a:t>
            </a:fld>
            <a:endParaRPr lang="en-US"/>
          </a:p>
        </p:txBody>
      </p:sp>
      <p:sp>
        <p:nvSpPr>
          <p:cNvPr id="7" name="Title 1"/>
          <p:cNvSpPr txBox="1">
            <a:spLocks/>
          </p:cNvSpPr>
          <p:nvPr/>
        </p:nvSpPr>
        <p:spPr bwMode="auto">
          <a:xfrm>
            <a:off x="572400" y="2857144"/>
            <a:ext cx="7772400" cy="2206400"/>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514350" lvl="0" indent="-514350" algn="ctr" eaLnBrk="0" hangingPunct="0">
              <a:buAutoNum type="arabicParenR" startAt="2"/>
              <a:defRPr/>
            </a:pPr>
            <a:r>
              <a:rPr lang="en-US" sz="3200" b="1" dirty="0" smtClean="0">
                <a:solidFill>
                  <a:schemeClr val="bg1"/>
                </a:solidFill>
                <a:latin typeface="+mj-lt"/>
                <a:ea typeface="ＭＳ Ｐゴシック" pitchFamily="-108" charset="-128"/>
                <a:cs typeface="ＭＳ Ｐゴシック" pitchFamily="-108" charset="-128"/>
              </a:rPr>
              <a:t>Cost </a:t>
            </a:r>
            <a:r>
              <a:rPr lang="en-US" sz="3200" b="1" dirty="0" smtClean="0">
                <a:solidFill>
                  <a:schemeClr val="bg1"/>
                </a:solidFill>
                <a:latin typeface="+mj-lt"/>
                <a:ea typeface="ＭＳ Ｐゴシック" pitchFamily="-108" charset="-128"/>
                <a:cs typeface="ＭＳ Ｐゴシック" pitchFamily="-108" charset="-128"/>
              </a:rPr>
              <a:t>analysis of a hybrid </a:t>
            </a:r>
            <a:r>
              <a:rPr lang="en-US" sz="3200" b="1" dirty="0" smtClean="0">
                <a:solidFill>
                  <a:schemeClr val="bg1"/>
                </a:solidFill>
                <a:latin typeface="+mj-lt"/>
                <a:ea typeface="ＭＳ Ｐゴシック" pitchFamily="-108" charset="-128"/>
                <a:cs typeface="ＭＳ Ｐゴシック" pitchFamily="-108" charset="-128"/>
              </a:rPr>
              <a:t>cloud</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buFont typeface="Arial" pitchFamily="34" charset="0"/>
              <a:buChar char="•"/>
            </a:pPr>
            <a:r>
              <a:rPr lang="en-US" sz="2000" b="0" dirty="0" smtClean="0"/>
              <a:t>The cost of the cloud depends on servers, infrastructure, power and network costs. In a hybrid architecture public cloud is the 5th cost factor. </a:t>
            </a:r>
            <a:endParaRPr lang="en-US" sz="2000" b="0" dirty="0" smtClean="0"/>
          </a:p>
          <a:p>
            <a:pPr>
              <a:buFont typeface="Arial" pitchFamily="34" charset="0"/>
              <a:buChar char="•"/>
            </a:pPr>
            <a:r>
              <a:rPr lang="en-US" sz="2000" b="0" dirty="0" smtClean="0"/>
              <a:t>Define a model to evaluate the costs of a private, a public and a hybrid cloud. What is the optimal solution for each product or company? What is the impact of the energy consumption? Where is the breakeven point for each alternative? You may assume that public cloud charging is based on Amazon EC2 pricing model.</a:t>
            </a:r>
            <a:endParaRPr lang="en-US" sz="2000" b="0" dirty="0"/>
          </a:p>
        </p:txBody>
      </p:sp>
      <p:sp>
        <p:nvSpPr>
          <p:cNvPr id="3" name="Title 2"/>
          <p:cNvSpPr>
            <a:spLocks noGrp="1"/>
          </p:cNvSpPr>
          <p:nvPr>
            <p:ph type="ctrTitle"/>
          </p:nvPr>
        </p:nvSpPr>
        <p:spPr/>
        <p:txBody>
          <a:bodyPr/>
          <a:lstStyle/>
          <a:p>
            <a:r>
              <a:rPr lang="fi-FI" dirty="0" smtClean="0"/>
              <a:t>Research target</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6" name="Date Placeholder 5"/>
          <p:cNvSpPr>
            <a:spLocks noGrp="1"/>
          </p:cNvSpPr>
          <p:nvPr>
            <p:ph type="dt" sz="half" idx="19"/>
          </p:nvPr>
        </p:nvSpPr>
        <p:spPr/>
        <p:txBody>
          <a:bodyPr/>
          <a:lstStyle/>
          <a:p>
            <a:pPr>
              <a:defRPr/>
            </a:pPr>
            <a:fld id="{B241441B-4C6A-4678-B040-5EFECB797681}" type="datetime1">
              <a:rPr lang="en-US" smtClean="0"/>
              <a:pPr>
                <a:defRPr/>
              </a:pPr>
              <a:t>1/17/2011</a:t>
            </a:fld>
            <a:endParaRPr lang="en-US"/>
          </a:p>
        </p:txBody>
      </p:sp>
      <p:sp>
        <p:nvSpPr>
          <p:cNvPr id="7" name="Slide Number Placeholder 6"/>
          <p:cNvSpPr>
            <a:spLocks noGrp="1"/>
          </p:cNvSpPr>
          <p:nvPr>
            <p:ph type="sldNum" sz="quarter" idx="20"/>
          </p:nvPr>
        </p:nvSpPr>
        <p:spPr/>
        <p:txBody>
          <a:bodyPr/>
          <a:lstStyle/>
          <a:p>
            <a:pPr>
              <a:defRPr/>
            </a:pPr>
            <a:fld id="{430F7613-62DC-4976-85F4-4FEA4F77E75A}" type="slidenum">
              <a:rPr lang="en-US" smtClean="0"/>
              <a:pPr>
                <a:defRPr/>
              </a:pPr>
              <a:t>9</a:t>
            </a:fld>
            <a:endParaRPr lang="en-US"/>
          </a:p>
        </p:txBody>
      </p:sp>
    </p:spTree>
  </p:cSld>
  <p:clrMapOvr>
    <a:masterClrMapping/>
  </p:clrMapOvr>
  <p:transition/>
</p:sld>
</file>

<file path=ppt/theme/theme1.xml><?xml version="1.0" encoding="utf-8"?>
<a:theme xmlns:a="http://schemas.openxmlformats.org/drawingml/2006/main" name="aalto_science_and_technology">
  <a:themeElements>
    <a:clrScheme name="Custom 5">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alto Content - Green">
  <a:themeElements>
    <a:clrScheme name="Custom 6">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aalto_science_and_technology</Template>
  <TotalTime>6324</TotalTime>
  <Words>799</Words>
  <Application>Microsoft Office PowerPoint</Application>
  <PresentationFormat>On-screen Show (4:3)</PresentationFormat>
  <Paragraphs>95</Paragraphs>
  <Slides>15</Slides>
  <Notes>6</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aalto_science_and_technology</vt:lpstr>
      <vt:lpstr>Aalto Content - Green</vt:lpstr>
      <vt:lpstr>T-110.5190 IWORK  Research topics 17.01.2011</vt:lpstr>
      <vt:lpstr>Mobile Cloud</vt:lpstr>
      <vt:lpstr>Slide 3</vt:lpstr>
      <vt:lpstr>Ticket sales variations</vt:lpstr>
      <vt:lpstr>SMS traffic variations – example from New Year´s Eve</vt:lpstr>
      <vt:lpstr>Research target</vt:lpstr>
      <vt:lpstr>References  </vt:lpstr>
      <vt:lpstr>Slide 8</vt:lpstr>
      <vt:lpstr>Research target</vt:lpstr>
      <vt:lpstr>References</vt:lpstr>
      <vt:lpstr>Slide 11</vt:lpstr>
      <vt:lpstr>Mobile capablities</vt:lpstr>
      <vt:lpstr>Mobile offloading </vt:lpstr>
      <vt:lpstr>Research target</vt:lpstr>
      <vt:lpstr>References</vt:lpstr>
    </vt:vector>
  </TitlesOfParts>
  <Company>tkk-cse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Telco</dc:title>
  <dc:creator>yraivio</dc:creator>
  <cp:lastModifiedBy>yraivio</cp:lastModifiedBy>
  <cp:revision>806</cp:revision>
  <dcterms:created xsi:type="dcterms:W3CDTF">2010-02-02T12:08:14Z</dcterms:created>
  <dcterms:modified xsi:type="dcterms:W3CDTF">2011-01-17T09:04:19Z</dcterms:modified>
</cp:coreProperties>
</file>